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912" r:id="rId5"/>
    <p:sldMasterId id="2147483938" r:id="rId6"/>
    <p:sldMasterId id="2147483971" r:id="rId7"/>
  </p:sldMasterIdLst>
  <p:notesMasterIdLst>
    <p:notesMasterId r:id="rId55"/>
  </p:notesMasterIdLst>
  <p:handoutMasterIdLst>
    <p:handoutMasterId r:id="rId56"/>
  </p:handoutMasterIdLst>
  <p:sldIdLst>
    <p:sldId id="258" r:id="rId8"/>
    <p:sldId id="8283" r:id="rId9"/>
    <p:sldId id="8278" r:id="rId10"/>
    <p:sldId id="8253" r:id="rId11"/>
    <p:sldId id="336" r:id="rId12"/>
    <p:sldId id="2227" r:id="rId13"/>
    <p:sldId id="1116" r:id="rId14"/>
    <p:sldId id="330" r:id="rId15"/>
    <p:sldId id="2215" r:id="rId16"/>
    <p:sldId id="1788" r:id="rId17"/>
    <p:sldId id="8267" r:id="rId18"/>
    <p:sldId id="8255" r:id="rId19"/>
    <p:sldId id="320" r:id="rId20"/>
    <p:sldId id="8254" r:id="rId21"/>
    <p:sldId id="8279" r:id="rId22"/>
    <p:sldId id="8252" r:id="rId23"/>
    <p:sldId id="324" r:id="rId24"/>
    <p:sldId id="1694" r:id="rId25"/>
    <p:sldId id="8282" r:id="rId26"/>
    <p:sldId id="1747" r:id="rId27"/>
    <p:sldId id="423" r:id="rId28"/>
    <p:sldId id="8276" r:id="rId29"/>
    <p:sldId id="1029" r:id="rId30"/>
    <p:sldId id="578" r:id="rId31"/>
    <p:sldId id="573" r:id="rId32"/>
    <p:sldId id="8281" r:id="rId33"/>
    <p:sldId id="272" r:id="rId34"/>
    <p:sldId id="274" r:id="rId35"/>
    <p:sldId id="1572" r:id="rId36"/>
    <p:sldId id="1573" r:id="rId37"/>
    <p:sldId id="8280" r:id="rId38"/>
    <p:sldId id="8274" r:id="rId39"/>
    <p:sldId id="8269" r:id="rId40"/>
    <p:sldId id="1808" r:id="rId41"/>
    <p:sldId id="1532" r:id="rId42"/>
    <p:sldId id="339" r:id="rId43"/>
    <p:sldId id="8258" r:id="rId44"/>
    <p:sldId id="458" r:id="rId45"/>
    <p:sldId id="347" r:id="rId46"/>
    <p:sldId id="499" r:id="rId47"/>
    <p:sldId id="425" r:id="rId48"/>
    <p:sldId id="8277" r:id="rId49"/>
    <p:sldId id="1866" r:id="rId50"/>
    <p:sldId id="511" r:id="rId51"/>
    <p:sldId id="4290" r:id="rId52"/>
    <p:sldId id="493" r:id="rId53"/>
    <p:sldId id="1720" r:id="rId54"/>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631125-A48E-414D-8E5F-6308524484E0}">
          <p14:sldIdLst>
            <p14:sldId id="258"/>
            <p14:sldId id="8283"/>
            <p14:sldId id="8278"/>
            <p14:sldId id="8253"/>
            <p14:sldId id="336"/>
            <p14:sldId id="2227"/>
            <p14:sldId id="1116"/>
            <p14:sldId id="330"/>
            <p14:sldId id="2215"/>
            <p14:sldId id="1788"/>
            <p14:sldId id="8267"/>
            <p14:sldId id="8255"/>
            <p14:sldId id="320"/>
            <p14:sldId id="8254"/>
            <p14:sldId id="8279"/>
            <p14:sldId id="8252"/>
            <p14:sldId id="324"/>
            <p14:sldId id="1694"/>
            <p14:sldId id="8282"/>
            <p14:sldId id="1747"/>
            <p14:sldId id="423"/>
            <p14:sldId id="8276"/>
            <p14:sldId id="1029"/>
            <p14:sldId id="578"/>
            <p14:sldId id="573"/>
            <p14:sldId id="8281"/>
            <p14:sldId id="272"/>
            <p14:sldId id="274"/>
            <p14:sldId id="1572"/>
            <p14:sldId id="1573"/>
            <p14:sldId id="8280"/>
            <p14:sldId id="8274"/>
            <p14:sldId id="8269"/>
            <p14:sldId id="1808"/>
            <p14:sldId id="1532"/>
          </p14:sldIdLst>
        </p14:section>
        <p14:section name="Graveyard" id="{B52C935A-651A-4848-9C04-FB7B63AD022A}">
          <p14:sldIdLst>
            <p14:sldId id="339"/>
            <p14:sldId id="8258"/>
            <p14:sldId id="458"/>
            <p14:sldId id="347"/>
            <p14:sldId id="499"/>
            <p14:sldId id="425"/>
            <p14:sldId id="8277"/>
            <p14:sldId id="1866"/>
            <p14:sldId id="511"/>
            <p14:sldId id="4290"/>
          </p14:sldIdLst>
        </p14:section>
        <p14:section name="Appendix" id="{9E70C271-F687-4EB8-AF53-2C281D13FE7E}">
          <p14:sldIdLst>
            <p14:sldId id="493"/>
            <p14:sldId id="17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Fabian Wohlschläger" initials="FW" lastIdx="3" clrIdx="3">
    <p:extLst>
      <p:ext uri="{19B8F6BF-5375-455C-9EA6-DF929625EA0E}">
        <p15:presenceInfo xmlns:p15="http://schemas.microsoft.com/office/powerpoint/2012/main" userId="S::fawohlsc@microsoft.com::501a445a-9c21-4fc5-ac38-ee5715fb67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CB2E6D"/>
    <a:srgbClr val="00B294"/>
    <a:srgbClr val="0078D7"/>
    <a:srgbClr val="EAEAEA"/>
    <a:srgbClr val="2560E0"/>
    <a:srgbClr val="854CC7"/>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F5C7C-9FFF-3645-8FC9-87C5C3F9C827}" v="796" dt="2019-01-16T13:35:47.108"/>
    <p1510:client id="" v="2" dt="2019-01-15T18:17:44.527"/>
    <p1510:client id="{D279C77E-1889-474E-BAC1-11AA8DDBC123}" v="13" vWet="15" dt="2019-01-15T18:15:54.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258"/>
  </p:normalViewPr>
  <p:slideViewPr>
    <p:cSldViewPr snapToGrid="0">
      <p:cViewPr varScale="1">
        <p:scale>
          <a:sx n="99" d="100"/>
          <a:sy n="99" d="100"/>
        </p:scale>
        <p:origin x="912"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Manaloto" userId="697d62d5-2fbe-4b4d-a7ce-2fb13f2d4d6e" providerId="ADAL" clId="{D279C77E-1889-474E-BAC1-11AA8DDBC123}"/>
    <pc:docChg chg="addSld delSld modSld modSection">
      <pc:chgData name="John Manaloto" userId="697d62d5-2fbe-4b4d-a7ce-2fb13f2d4d6e" providerId="ADAL" clId="{D279C77E-1889-474E-BAC1-11AA8DDBC123}" dt="2019-01-15T17:35:35.447" v="2" actId="2696"/>
      <pc:docMkLst>
        <pc:docMk/>
      </pc:docMkLst>
      <pc:sldChg chg="del">
        <pc:chgData name="John Manaloto" userId="697d62d5-2fbe-4b4d-a7ce-2fb13f2d4d6e" providerId="ADAL" clId="{D279C77E-1889-474E-BAC1-11AA8DDBC123}" dt="2019-01-15T17:35:35.447" v="2" actId="2696"/>
        <pc:sldMkLst>
          <pc:docMk/>
          <pc:sldMk cId="207881" sldId="493"/>
        </pc:sldMkLst>
      </pc:sldChg>
      <pc:sldChg chg="add">
        <pc:chgData name="John Manaloto" userId="697d62d5-2fbe-4b4d-a7ce-2fb13f2d4d6e" providerId="ADAL" clId="{D279C77E-1889-474E-BAC1-11AA8DDBC123}" dt="2019-01-15T14:56:35.920" v="0"/>
        <pc:sldMkLst>
          <pc:docMk/>
          <pc:sldMk cId="2755737330" sldId="1572"/>
        </pc:sldMkLst>
      </pc:sldChg>
      <pc:sldChg chg="add">
        <pc:chgData name="John Manaloto" userId="697d62d5-2fbe-4b4d-a7ce-2fb13f2d4d6e" providerId="ADAL" clId="{D279C77E-1889-474E-BAC1-11AA8DDBC123}" dt="2019-01-15T14:56:35.920" v="0"/>
        <pc:sldMkLst>
          <pc:docMk/>
          <pc:sldMk cId="1513335721" sldId="1573"/>
        </pc:sldMkLst>
      </pc:sldChg>
      <pc:sldChg chg="add">
        <pc:chgData name="John Manaloto" userId="697d62d5-2fbe-4b4d-a7ce-2fb13f2d4d6e" providerId="ADAL" clId="{D279C77E-1889-474E-BAC1-11AA8DDBC123}" dt="2019-01-15T17:31:31.349" v="1"/>
        <pc:sldMkLst>
          <pc:docMk/>
          <pc:sldMk cId="4211979130" sldId="1720"/>
        </pc:sldMkLst>
      </pc:sldChg>
    </pc:docChg>
  </pc:docChgLst>
  <pc:docChgLst>
    <pc:chgData name="Andy Wahrenberger" userId="a14de615-33b0-4b0f-8045-477c2aa11460" providerId="ADAL" clId="{C07C0EFD-6D78-46EF-B9CE-4BB03CECECCE}"/>
    <pc:docChg chg="undo redo custSel addSld delSld modSld sldOrd">
      <pc:chgData name="Andy Wahrenberger" userId="a14de615-33b0-4b0f-8045-477c2aa11460" providerId="ADAL" clId="{C07C0EFD-6D78-46EF-B9CE-4BB03CECECCE}" dt="2019-01-14T19:24:59.558" v="3292" actId="20577"/>
      <pc:docMkLst>
        <pc:docMk/>
      </pc:docMkLst>
      <pc:sldChg chg="modSp modNotesTx">
        <pc:chgData name="Andy Wahrenberger" userId="a14de615-33b0-4b0f-8045-477c2aa11460" providerId="ADAL" clId="{C07C0EFD-6D78-46EF-B9CE-4BB03CECECCE}" dt="2019-01-14T19:10:56.565" v="2968" actId="255"/>
        <pc:sldMkLst>
          <pc:docMk/>
          <pc:sldMk cId="119084102" sldId="324"/>
        </pc:sldMkLst>
        <pc:spChg chg="mod">
          <ac:chgData name="Andy Wahrenberger" userId="a14de615-33b0-4b0f-8045-477c2aa11460" providerId="ADAL" clId="{C07C0EFD-6D78-46EF-B9CE-4BB03CECECCE}" dt="2019-01-14T19:09:50.326" v="2966" actId="2711"/>
          <ac:spMkLst>
            <pc:docMk/>
            <pc:sldMk cId="119084102" sldId="324"/>
            <ac:spMk id="5" creationId="{812B74A1-847B-41A6-9F81-13D54774D792}"/>
          </ac:spMkLst>
        </pc:spChg>
        <pc:spChg chg="mod">
          <ac:chgData name="Andy Wahrenberger" userId="a14de615-33b0-4b0f-8045-477c2aa11460" providerId="ADAL" clId="{C07C0EFD-6D78-46EF-B9CE-4BB03CECECCE}" dt="2019-01-14T19:10:56.565" v="2968" actId="255"/>
          <ac:spMkLst>
            <pc:docMk/>
            <pc:sldMk cId="119084102" sldId="324"/>
            <ac:spMk id="20" creationId="{F432391E-277D-4622-8693-92E9FC1E67DB}"/>
          </ac:spMkLst>
        </pc:spChg>
        <pc:spChg chg="mod">
          <ac:chgData name="Andy Wahrenberger" userId="a14de615-33b0-4b0f-8045-477c2aa11460" providerId="ADAL" clId="{C07C0EFD-6D78-46EF-B9CE-4BB03CECECCE}" dt="2019-01-14T19:10:40.892" v="2967" actId="2711"/>
          <ac:spMkLst>
            <pc:docMk/>
            <pc:sldMk cId="119084102" sldId="324"/>
            <ac:spMk id="23" creationId="{3120A051-91DA-45FD-A692-1D2E00368F5B}"/>
          </ac:spMkLst>
        </pc:spChg>
        <pc:spChg chg="mod">
          <ac:chgData name="Andy Wahrenberger" userId="a14de615-33b0-4b0f-8045-477c2aa11460" providerId="ADAL" clId="{C07C0EFD-6D78-46EF-B9CE-4BB03CECECCE}" dt="2019-01-14T19:10:40.892" v="2967" actId="2711"/>
          <ac:spMkLst>
            <pc:docMk/>
            <pc:sldMk cId="119084102" sldId="324"/>
            <ac:spMk id="24" creationId="{45714813-F3EE-4A39-A47B-5320327B75F4}"/>
          </ac:spMkLst>
        </pc:spChg>
        <pc:spChg chg="mod">
          <ac:chgData name="Andy Wahrenberger" userId="a14de615-33b0-4b0f-8045-477c2aa11460" providerId="ADAL" clId="{C07C0EFD-6D78-46EF-B9CE-4BB03CECECCE}" dt="2019-01-14T19:10:40.892" v="2967" actId="2711"/>
          <ac:spMkLst>
            <pc:docMk/>
            <pc:sldMk cId="119084102" sldId="324"/>
            <ac:spMk id="25" creationId="{B03EEBDA-04A6-4B82-8AEA-0AB4A7DDC501}"/>
          </ac:spMkLst>
        </pc:spChg>
        <pc:spChg chg="mod">
          <ac:chgData name="Andy Wahrenberger" userId="a14de615-33b0-4b0f-8045-477c2aa11460" providerId="ADAL" clId="{C07C0EFD-6D78-46EF-B9CE-4BB03CECECCE}" dt="2019-01-14T19:10:40.892" v="2967" actId="2711"/>
          <ac:spMkLst>
            <pc:docMk/>
            <pc:sldMk cId="119084102" sldId="324"/>
            <ac:spMk id="26" creationId="{AEFD2C24-4B96-42B8-AA18-C23DD9B98197}"/>
          </ac:spMkLst>
        </pc:spChg>
        <pc:spChg chg="mod">
          <ac:chgData name="Andy Wahrenberger" userId="a14de615-33b0-4b0f-8045-477c2aa11460" providerId="ADAL" clId="{C07C0EFD-6D78-46EF-B9CE-4BB03CECECCE}" dt="2019-01-14T19:10:40.892" v="2967" actId="2711"/>
          <ac:spMkLst>
            <pc:docMk/>
            <pc:sldMk cId="119084102" sldId="324"/>
            <ac:spMk id="32" creationId="{D218FF05-2B79-4034-B4CA-1AC22384EA4F}"/>
          </ac:spMkLst>
        </pc:spChg>
        <pc:spChg chg="mod">
          <ac:chgData name="Andy Wahrenberger" userId="a14de615-33b0-4b0f-8045-477c2aa11460" providerId="ADAL" clId="{C07C0EFD-6D78-46EF-B9CE-4BB03CECECCE}" dt="2019-01-14T19:10:40.892" v="2967" actId="2711"/>
          <ac:spMkLst>
            <pc:docMk/>
            <pc:sldMk cId="119084102" sldId="324"/>
            <ac:spMk id="33" creationId="{CE932837-1C12-429A-A658-26233F9C63CD}"/>
          </ac:spMkLst>
        </pc:spChg>
        <pc:spChg chg="mod">
          <ac:chgData name="Andy Wahrenberger" userId="a14de615-33b0-4b0f-8045-477c2aa11460" providerId="ADAL" clId="{C07C0EFD-6D78-46EF-B9CE-4BB03CECECCE}" dt="2019-01-14T19:10:40.892" v="2967" actId="2711"/>
          <ac:spMkLst>
            <pc:docMk/>
            <pc:sldMk cId="119084102" sldId="324"/>
            <ac:spMk id="34" creationId="{E820DF9D-4C06-476F-8CAA-BD2256541C79}"/>
          </ac:spMkLst>
        </pc:spChg>
        <pc:spChg chg="mod">
          <ac:chgData name="Andy Wahrenberger" userId="a14de615-33b0-4b0f-8045-477c2aa11460" providerId="ADAL" clId="{C07C0EFD-6D78-46EF-B9CE-4BB03CECECCE}" dt="2019-01-14T19:10:40.892" v="2967" actId="2711"/>
          <ac:spMkLst>
            <pc:docMk/>
            <pc:sldMk cId="119084102" sldId="324"/>
            <ac:spMk id="36" creationId="{0EF231C2-40E2-4ED4-AF64-DFE5FC40EAA6}"/>
          </ac:spMkLst>
        </pc:spChg>
        <pc:spChg chg="mod">
          <ac:chgData name="Andy Wahrenberger" userId="a14de615-33b0-4b0f-8045-477c2aa11460" providerId="ADAL" clId="{C07C0EFD-6D78-46EF-B9CE-4BB03CECECCE}" dt="2019-01-14T19:10:40.892" v="2967" actId="2711"/>
          <ac:spMkLst>
            <pc:docMk/>
            <pc:sldMk cId="119084102" sldId="324"/>
            <ac:spMk id="37" creationId="{DE24526B-2EF3-41ED-82B8-7F21617E24B8}"/>
          </ac:spMkLst>
        </pc:spChg>
        <pc:spChg chg="mod">
          <ac:chgData name="Andy Wahrenberger" userId="a14de615-33b0-4b0f-8045-477c2aa11460" providerId="ADAL" clId="{C07C0EFD-6D78-46EF-B9CE-4BB03CECECCE}" dt="2019-01-14T19:10:40.892" v="2967" actId="2711"/>
          <ac:spMkLst>
            <pc:docMk/>
            <pc:sldMk cId="119084102" sldId="324"/>
            <ac:spMk id="38" creationId="{38071D94-0767-4DEA-B0EF-DA241344C6A8}"/>
          </ac:spMkLst>
        </pc:spChg>
        <pc:spChg chg="mod">
          <ac:chgData name="Andy Wahrenberger" userId="a14de615-33b0-4b0f-8045-477c2aa11460" providerId="ADAL" clId="{C07C0EFD-6D78-46EF-B9CE-4BB03CECECCE}" dt="2019-01-14T19:10:40.892" v="2967" actId="2711"/>
          <ac:spMkLst>
            <pc:docMk/>
            <pc:sldMk cId="119084102" sldId="324"/>
            <ac:spMk id="39" creationId="{C8CA5C53-639F-48EF-A38B-1FC9B26F7CF1}"/>
          </ac:spMkLst>
        </pc:spChg>
        <pc:spChg chg="mod">
          <ac:chgData name="Andy Wahrenberger" userId="a14de615-33b0-4b0f-8045-477c2aa11460" providerId="ADAL" clId="{C07C0EFD-6D78-46EF-B9CE-4BB03CECECCE}" dt="2019-01-14T19:10:40.892" v="2967" actId="2711"/>
          <ac:spMkLst>
            <pc:docMk/>
            <pc:sldMk cId="119084102" sldId="324"/>
            <ac:spMk id="40" creationId="{4FA9030A-5783-4587-8FDF-CEB6ACA93708}"/>
          </ac:spMkLst>
        </pc:spChg>
        <pc:spChg chg="mod">
          <ac:chgData name="Andy Wahrenberger" userId="a14de615-33b0-4b0f-8045-477c2aa11460" providerId="ADAL" clId="{C07C0EFD-6D78-46EF-B9CE-4BB03CECECCE}" dt="2019-01-14T19:10:40.892" v="2967" actId="2711"/>
          <ac:spMkLst>
            <pc:docMk/>
            <pc:sldMk cId="119084102" sldId="324"/>
            <ac:spMk id="41" creationId="{348DEB03-FFE8-47D6-A218-CDF907010A7B}"/>
          </ac:spMkLst>
        </pc:spChg>
        <pc:spChg chg="mod">
          <ac:chgData name="Andy Wahrenberger" userId="a14de615-33b0-4b0f-8045-477c2aa11460" providerId="ADAL" clId="{C07C0EFD-6D78-46EF-B9CE-4BB03CECECCE}" dt="2019-01-14T19:10:40.892" v="2967" actId="2711"/>
          <ac:spMkLst>
            <pc:docMk/>
            <pc:sldMk cId="119084102" sldId="324"/>
            <ac:spMk id="42" creationId="{FEC2F3E3-EE03-49A4-A260-A9D6784606E4}"/>
          </ac:spMkLst>
        </pc:spChg>
        <pc:spChg chg="mod">
          <ac:chgData name="Andy Wahrenberger" userId="a14de615-33b0-4b0f-8045-477c2aa11460" providerId="ADAL" clId="{C07C0EFD-6D78-46EF-B9CE-4BB03CECECCE}" dt="2019-01-14T19:10:40.892" v="2967" actId="2711"/>
          <ac:spMkLst>
            <pc:docMk/>
            <pc:sldMk cId="119084102" sldId="324"/>
            <ac:spMk id="43" creationId="{F091CD67-B7CF-4B0E-AEA0-333010EB7214}"/>
          </ac:spMkLst>
        </pc:spChg>
        <pc:spChg chg="mod">
          <ac:chgData name="Andy Wahrenberger" userId="a14de615-33b0-4b0f-8045-477c2aa11460" providerId="ADAL" clId="{C07C0EFD-6D78-46EF-B9CE-4BB03CECECCE}" dt="2019-01-14T19:10:40.892" v="2967" actId="2711"/>
          <ac:spMkLst>
            <pc:docMk/>
            <pc:sldMk cId="119084102" sldId="324"/>
            <ac:spMk id="44" creationId="{1606F1AE-5788-42A1-95A3-FCB77C14D8D5}"/>
          </ac:spMkLst>
        </pc:spChg>
        <pc:spChg chg="mod">
          <ac:chgData name="Andy Wahrenberger" userId="a14de615-33b0-4b0f-8045-477c2aa11460" providerId="ADAL" clId="{C07C0EFD-6D78-46EF-B9CE-4BB03CECECCE}" dt="2019-01-14T19:10:40.892" v="2967" actId="2711"/>
          <ac:spMkLst>
            <pc:docMk/>
            <pc:sldMk cId="119084102" sldId="324"/>
            <ac:spMk id="45" creationId="{E4A45277-3B54-4ED0-AB6D-C44671DD55D9}"/>
          </ac:spMkLst>
        </pc:spChg>
        <pc:spChg chg="mod">
          <ac:chgData name="Andy Wahrenberger" userId="a14de615-33b0-4b0f-8045-477c2aa11460" providerId="ADAL" clId="{C07C0EFD-6D78-46EF-B9CE-4BB03CECECCE}" dt="2019-01-14T19:10:40.892" v="2967" actId="2711"/>
          <ac:spMkLst>
            <pc:docMk/>
            <pc:sldMk cId="119084102" sldId="324"/>
            <ac:spMk id="46" creationId="{BD1D7AD5-A6A4-4D55-B26C-81B0ACF8EC27}"/>
          </ac:spMkLst>
        </pc:spChg>
        <pc:spChg chg="mod">
          <ac:chgData name="Andy Wahrenberger" userId="a14de615-33b0-4b0f-8045-477c2aa11460" providerId="ADAL" clId="{C07C0EFD-6D78-46EF-B9CE-4BB03CECECCE}" dt="2019-01-14T19:10:40.892" v="2967" actId="2711"/>
          <ac:spMkLst>
            <pc:docMk/>
            <pc:sldMk cId="119084102" sldId="324"/>
            <ac:spMk id="47" creationId="{A7631112-D7BC-4139-A8CA-9EF43C01EB16}"/>
          </ac:spMkLst>
        </pc:spChg>
        <pc:spChg chg="mod">
          <ac:chgData name="Andy Wahrenberger" userId="a14de615-33b0-4b0f-8045-477c2aa11460" providerId="ADAL" clId="{C07C0EFD-6D78-46EF-B9CE-4BB03CECECCE}" dt="2019-01-14T19:10:40.892" v="2967" actId="2711"/>
          <ac:spMkLst>
            <pc:docMk/>
            <pc:sldMk cId="119084102" sldId="324"/>
            <ac:spMk id="48" creationId="{1B4DC4E4-B1C4-4197-A545-2298ADC8F971}"/>
          </ac:spMkLst>
        </pc:spChg>
        <pc:spChg chg="mod">
          <ac:chgData name="Andy Wahrenberger" userId="a14de615-33b0-4b0f-8045-477c2aa11460" providerId="ADAL" clId="{C07C0EFD-6D78-46EF-B9CE-4BB03CECECCE}" dt="2019-01-14T19:10:40.892" v="2967" actId="2711"/>
          <ac:spMkLst>
            <pc:docMk/>
            <pc:sldMk cId="119084102" sldId="324"/>
            <ac:spMk id="49" creationId="{930D7AC4-8804-4F2D-BABC-CA2ECE91FEE0}"/>
          </ac:spMkLst>
        </pc:spChg>
        <pc:spChg chg="mod">
          <ac:chgData name="Andy Wahrenberger" userId="a14de615-33b0-4b0f-8045-477c2aa11460" providerId="ADAL" clId="{C07C0EFD-6D78-46EF-B9CE-4BB03CECECCE}" dt="2019-01-14T19:10:40.892" v="2967" actId="2711"/>
          <ac:spMkLst>
            <pc:docMk/>
            <pc:sldMk cId="119084102" sldId="324"/>
            <ac:spMk id="50" creationId="{AB98F9C8-0E47-44BA-8AB8-A0428D421686}"/>
          </ac:spMkLst>
        </pc:spChg>
        <pc:spChg chg="mod">
          <ac:chgData name="Andy Wahrenberger" userId="a14de615-33b0-4b0f-8045-477c2aa11460" providerId="ADAL" clId="{C07C0EFD-6D78-46EF-B9CE-4BB03CECECCE}" dt="2019-01-14T19:10:40.892" v="2967" actId="2711"/>
          <ac:spMkLst>
            <pc:docMk/>
            <pc:sldMk cId="119084102" sldId="324"/>
            <ac:spMk id="51" creationId="{F88478DD-1C4F-4352-891F-56E26D33C9C2}"/>
          </ac:spMkLst>
        </pc:spChg>
        <pc:spChg chg="mod">
          <ac:chgData name="Andy Wahrenberger" userId="a14de615-33b0-4b0f-8045-477c2aa11460" providerId="ADAL" clId="{C07C0EFD-6D78-46EF-B9CE-4BB03CECECCE}" dt="2019-01-14T19:10:40.892" v="2967" actId="2711"/>
          <ac:spMkLst>
            <pc:docMk/>
            <pc:sldMk cId="119084102" sldId="324"/>
            <ac:spMk id="52" creationId="{2F5A8DD0-B503-4C5A-B022-768449669310}"/>
          </ac:spMkLst>
        </pc:spChg>
        <pc:spChg chg="mod">
          <ac:chgData name="Andy Wahrenberger" userId="a14de615-33b0-4b0f-8045-477c2aa11460" providerId="ADAL" clId="{C07C0EFD-6D78-46EF-B9CE-4BB03CECECCE}" dt="2019-01-14T19:10:40.892" v="2967" actId="2711"/>
          <ac:spMkLst>
            <pc:docMk/>
            <pc:sldMk cId="119084102" sldId="324"/>
            <ac:spMk id="53" creationId="{1335471E-51B4-4FCE-8714-7898D8F0C97D}"/>
          </ac:spMkLst>
        </pc:spChg>
        <pc:spChg chg="mod">
          <ac:chgData name="Andy Wahrenberger" userId="a14de615-33b0-4b0f-8045-477c2aa11460" providerId="ADAL" clId="{C07C0EFD-6D78-46EF-B9CE-4BB03CECECCE}" dt="2019-01-14T19:10:40.892" v="2967" actId="2711"/>
          <ac:spMkLst>
            <pc:docMk/>
            <pc:sldMk cId="119084102" sldId="324"/>
            <ac:spMk id="54" creationId="{09DFA4F6-9830-4827-92E8-D9E6768E133A}"/>
          </ac:spMkLst>
        </pc:spChg>
        <pc:spChg chg="mod">
          <ac:chgData name="Andy Wahrenberger" userId="a14de615-33b0-4b0f-8045-477c2aa11460" providerId="ADAL" clId="{C07C0EFD-6D78-46EF-B9CE-4BB03CECECCE}" dt="2019-01-14T19:10:40.892" v="2967" actId="2711"/>
          <ac:spMkLst>
            <pc:docMk/>
            <pc:sldMk cId="119084102" sldId="324"/>
            <ac:spMk id="55" creationId="{BF62DA01-C396-4CDE-B9B8-AD1F8B57B950}"/>
          </ac:spMkLst>
        </pc:spChg>
        <pc:spChg chg="mod">
          <ac:chgData name="Andy Wahrenberger" userId="a14de615-33b0-4b0f-8045-477c2aa11460" providerId="ADAL" clId="{C07C0EFD-6D78-46EF-B9CE-4BB03CECECCE}" dt="2019-01-14T19:10:40.892" v="2967" actId="2711"/>
          <ac:spMkLst>
            <pc:docMk/>
            <pc:sldMk cId="119084102" sldId="324"/>
            <ac:spMk id="56" creationId="{CCF605A2-6116-4606-B4C2-7A96243A9E6C}"/>
          </ac:spMkLst>
        </pc:spChg>
        <pc:spChg chg="mod">
          <ac:chgData name="Andy Wahrenberger" userId="a14de615-33b0-4b0f-8045-477c2aa11460" providerId="ADAL" clId="{C07C0EFD-6D78-46EF-B9CE-4BB03CECECCE}" dt="2019-01-14T19:10:40.892" v="2967" actId="2711"/>
          <ac:spMkLst>
            <pc:docMk/>
            <pc:sldMk cId="119084102" sldId="324"/>
            <ac:spMk id="57" creationId="{884BB2D9-1385-46A9-BB24-B326F978E790}"/>
          </ac:spMkLst>
        </pc:spChg>
        <pc:spChg chg="mod">
          <ac:chgData name="Andy Wahrenberger" userId="a14de615-33b0-4b0f-8045-477c2aa11460" providerId="ADAL" clId="{C07C0EFD-6D78-46EF-B9CE-4BB03CECECCE}" dt="2019-01-14T19:10:40.892" v="2967" actId="2711"/>
          <ac:spMkLst>
            <pc:docMk/>
            <pc:sldMk cId="119084102" sldId="324"/>
            <ac:spMk id="58" creationId="{3DFEF5B1-E56D-4311-84C9-601B70D0C838}"/>
          </ac:spMkLst>
        </pc:spChg>
        <pc:spChg chg="mod">
          <ac:chgData name="Andy Wahrenberger" userId="a14de615-33b0-4b0f-8045-477c2aa11460" providerId="ADAL" clId="{C07C0EFD-6D78-46EF-B9CE-4BB03CECECCE}" dt="2019-01-14T19:10:40.892" v="2967" actId="2711"/>
          <ac:spMkLst>
            <pc:docMk/>
            <pc:sldMk cId="119084102" sldId="324"/>
            <ac:spMk id="59" creationId="{2892651D-EB69-4E35-AB0D-420399124D0A}"/>
          </ac:spMkLst>
        </pc:spChg>
        <pc:spChg chg="mod">
          <ac:chgData name="Andy Wahrenberger" userId="a14de615-33b0-4b0f-8045-477c2aa11460" providerId="ADAL" clId="{C07C0EFD-6D78-46EF-B9CE-4BB03CECECCE}" dt="2019-01-14T19:10:56.565" v="2968" actId="255"/>
          <ac:spMkLst>
            <pc:docMk/>
            <pc:sldMk cId="119084102" sldId="324"/>
            <ac:spMk id="69" creationId="{63FF28B5-9F24-4BFA-976B-796E9F8128C1}"/>
          </ac:spMkLst>
        </pc:spChg>
        <pc:spChg chg="mod">
          <ac:chgData name="Andy Wahrenberger" userId="a14de615-33b0-4b0f-8045-477c2aa11460" providerId="ADAL" clId="{C07C0EFD-6D78-46EF-B9CE-4BB03CECECCE}" dt="2019-01-14T19:10:40.892" v="2967" actId="2711"/>
          <ac:spMkLst>
            <pc:docMk/>
            <pc:sldMk cId="119084102" sldId="324"/>
            <ac:spMk id="74" creationId="{EA1D1C01-D714-4282-800B-8DFAC35ACF20}"/>
          </ac:spMkLst>
        </pc:spChg>
        <pc:spChg chg="mod">
          <ac:chgData name="Andy Wahrenberger" userId="a14de615-33b0-4b0f-8045-477c2aa11460" providerId="ADAL" clId="{C07C0EFD-6D78-46EF-B9CE-4BB03CECECCE}" dt="2019-01-14T19:10:40.892" v="2967" actId="2711"/>
          <ac:spMkLst>
            <pc:docMk/>
            <pc:sldMk cId="119084102" sldId="324"/>
            <ac:spMk id="75" creationId="{B72FF6C8-2C3A-4CF3-9B67-ADF7958A410A}"/>
          </ac:spMkLst>
        </pc:spChg>
        <pc:spChg chg="mod">
          <ac:chgData name="Andy Wahrenberger" userId="a14de615-33b0-4b0f-8045-477c2aa11460" providerId="ADAL" clId="{C07C0EFD-6D78-46EF-B9CE-4BB03CECECCE}" dt="2019-01-14T19:10:40.892" v="2967" actId="2711"/>
          <ac:spMkLst>
            <pc:docMk/>
            <pc:sldMk cId="119084102" sldId="324"/>
            <ac:spMk id="76" creationId="{5FC65E85-CDEC-4E7D-BA77-222B48D39B50}"/>
          </ac:spMkLst>
        </pc:spChg>
        <pc:spChg chg="mod">
          <ac:chgData name="Andy Wahrenberger" userId="a14de615-33b0-4b0f-8045-477c2aa11460" providerId="ADAL" clId="{C07C0EFD-6D78-46EF-B9CE-4BB03CECECCE}" dt="2019-01-14T19:10:40.892" v="2967" actId="2711"/>
          <ac:spMkLst>
            <pc:docMk/>
            <pc:sldMk cId="119084102" sldId="324"/>
            <ac:spMk id="77" creationId="{145A6D96-A574-408E-B3C0-4B6DBF905E06}"/>
          </ac:spMkLst>
        </pc:spChg>
        <pc:spChg chg="mod">
          <ac:chgData name="Andy Wahrenberger" userId="a14de615-33b0-4b0f-8045-477c2aa11460" providerId="ADAL" clId="{C07C0EFD-6D78-46EF-B9CE-4BB03CECECCE}" dt="2019-01-14T19:10:40.892" v="2967" actId="2711"/>
          <ac:spMkLst>
            <pc:docMk/>
            <pc:sldMk cId="119084102" sldId="324"/>
            <ac:spMk id="78" creationId="{3D34CAB7-E960-4ED4-8E25-951AD2F9D222}"/>
          </ac:spMkLst>
        </pc:spChg>
        <pc:spChg chg="mod">
          <ac:chgData name="Andy Wahrenberger" userId="a14de615-33b0-4b0f-8045-477c2aa11460" providerId="ADAL" clId="{C07C0EFD-6D78-46EF-B9CE-4BB03CECECCE}" dt="2019-01-14T19:10:40.892" v="2967" actId="2711"/>
          <ac:spMkLst>
            <pc:docMk/>
            <pc:sldMk cId="119084102" sldId="324"/>
            <ac:spMk id="100" creationId="{7C1904D2-3D5C-49F8-9273-81C729E8AC6C}"/>
          </ac:spMkLst>
        </pc:spChg>
        <pc:spChg chg="mod">
          <ac:chgData name="Andy Wahrenberger" userId="a14de615-33b0-4b0f-8045-477c2aa11460" providerId="ADAL" clId="{C07C0EFD-6D78-46EF-B9CE-4BB03CECECCE}" dt="2019-01-14T19:10:40.892" v="2967" actId="2711"/>
          <ac:spMkLst>
            <pc:docMk/>
            <pc:sldMk cId="119084102" sldId="324"/>
            <ac:spMk id="102" creationId="{9B194394-12F1-4C37-AD4A-76DA6B3A2147}"/>
          </ac:spMkLst>
        </pc:spChg>
        <pc:spChg chg="mod">
          <ac:chgData name="Andy Wahrenberger" userId="a14de615-33b0-4b0f-8045-477c2aa11460" providerId="ADAL" clId="{C07C0EFD-6D78-46EF-B9CE-4BB03CECECCE}" dt="2019-01-14T19:10:40.892" v="2967" actId="2711"/>
          <ac:spMkLst>
            <pc:docMk/>
            <pc:sldMk cId="119084102" sldId="324"/>
            <ac:spMk id="104" creationId="{05F05E47-20A0-4FBE-91DC-F3D48F5C0FA9}"/>
          </ac:spMkLst>
        </pc:spChg>
        <pc:spChg chg="mod">
          <ac:chgData name="Andy Wahrenberger" userId="a14de615-33b0-4b0f-8045-477c2aa11460" providerId="ADAL" clId="{C07C0EFD-6D78-46EF-B9CE-4BB03CECECCE}" dt="2019-01-14T19:10:40.892" v="2967" actId="2711"/>
          <ac:spMkLst>
            <pc:docMk/>
            <pc:sldMk cId="119084102" sldId="324"/>
            <ac:spMk id="106" creationId="{3F2CC22C-651D-400E-8466-61DD9A6EAD1D}"/>
          </ac:spMkLst>
        </pc:spChg>
        <pc:spChg chg="mod">
          <ac:chgData name="Andy Wahrenberger" userId="a14de615-33b0-4b0f-8045-477c2aa11460" providerId="ADAL" clId="{C07C0EFD-6D78-46EF-B9CE-4BB03CECECCE}" dt="2019-01-14T19:10:40.892" v="2967" actId="2711"/>
          <ac:spMkLst>
            <pc:docMk/>
            <pc:sldMk cId="119084102" sldId="324"/>
            <ac:spMk id="109" creationId="{199DC63C-596E-4CFC-A436-AF6C5722BC74}"/>
          </ac:spMkLst>
        </pc:spChg>
        <pc:spChg chg="mod">
          <ac:chgData name="Andy Wahrenberger" userId="a14de615-33b0-4b0f-8045-477c2aa11460" providerId="ADAL" clId="{C07C0EFD-6D78-46EF-B9CE-4BB03CECECCE}" dt="2019-01-14T19:10:40.892" v="2967" actId="2711"/>
          <ac:spMkLst>
            <pc:docMk/>
            <pc:sldMk cId="119084102" sldId="324"/>
            <ac:spMk id="110" creationId="{FC61B0F9-4091-4457-A111-E6790F8E04B0}"/>
          </ac:spMkLst>
        </pc:spChg>
        <pc:spChg chg="mod">
          <ac:chgData name="Andy Wahrenberger" userId="a14de615-33b0-4b0f-8045-477c2aa11460" providerId="ADAL" clId="{C07C0EFD-6D78-46EF-B9CE-4BB03CECECCE}" dt="2019-01-14T19:10:40.892" v="2967" actId="2711"/>
          <ac:spMkLst>
            <pc:docMk/>
            <pc:sldMk cId="119084102" sldId="324"/>
            <ac:spMk id="111" creationId="{920CC6CD-2404-4305-8E44-0F801A72EF73}"/>
          </ac:spMkLst>
        </pc:spChg>
        <pc:spChg chg="mod">
          <ac:chgData name="Andy Wahrenberger" userId="a14de615-33b0-4b0f-8045-477c2aa11460" providerId="ADAL" clId="{C07C0EFD-6D78-46EF-B9CE-4BB03CECECCE}" dt="2019-01-14T19:10:40.892" v="2967" actId="2711"/>
          <ac:spMkLst>
            <pc:docMk/>
            <pc:sldMk cId="119084102" sldId="324"/>
            <ac:spMk id="112" creationId="{2D786659-2AC2-430D-A268-11C03D1E887F}"/>
          </ac:spMkLst>
        </pc:spChg>
        <pc:spChg chg="mod">
          <ac:chgData name="Andy Wahrenberger" userId="a14de615-33b0-4b0f-8045-477c2aa11460" providerId="ADAL" clId="{C07C0EFD-6D78-46EF-B9CE-4BB03CECECCE}" dt="2019-01-14T19:10:40.892" v="2967" actId="2711"/>
          <ac:spMkLst>
            <pc:docMk/>
            <pc:sldMk cId="119084102" sldId="324"/>
            <ac:spMk id="113" creationId="{8B55FB6A-47C3-414A-B58C-4D026F265AD6}"/>
          </ac:spMkLst>
        </pc:spChg>
        <pc:spChg chg="mod">
          <ac:chgData name="Andy Wahrenberger" userId="a14de615-33b0-4b0f-8045-477c2aa11460" providerId="ADAL" clId="{C07C0EFD-6D78-46EF-B9CE-4BB03CECECCE}" dt="2019-01-14T19:10:40.892" v="2967" actId="2711"/>
          <ac:spMkLst>
            <pc:docMk/>
            <pc:sldMk cId="119084102" sldId="324"/>
            <ac:spMk id="114" creationId="{B6C565B7-DB56-419A-88FA-82775C58E022}"/>
          </ac:spMkLst>
        </pc:spChg>
        <pc:spChg chg="mod">
          <ac:chgData name="Andy Wahrenberger" userId="a14de615-33b0-4b0f-8045-477c2aa11460" providerId="ADAL" clId="{C07C0EFD-6D78-46EF-B9CE-4BB03CECECCE}" dt="2019-01-14T19:10:40.892" v="2967" actId="2711"/>
          <ac:spMkLst>
            <pc:docMk/>
            <pc:sldMk cId="119084102" sldId="324"/>
            <ac:spMk id="115" creationId="{5B9501AB-A11D-4B2F-9F8E-E3C2D0BF1782}"/>
          </ac:spMkLst>
        </pc:spChg>
        <pc:spChg chg="mod">
          <ac:chgData name="Andy Wahrenberger" userId="a14de615-33b0-4b0f-8045-477c2aa11460" providerId="ADAL" clId="{C07C0EFD-6D78-46EF-B9CE-4BB03CECECCE}" dt="2019-01-14T19:10:40.892" v="2967" actId="2711"/>
          <ac:spMkLst>
            <pc:docMk/>
            <pc:sldMk cId="119084102" sldId="324"/>
            <ac:spMk id="116" creationId="{7B52C812-C606-4527-9431-BE50ADD9D042}"/>
          </ac:spMkLst>
        </pc:spChg>
        <pc:spChg chg="mod">
          <ac:chgData name="Andy Wahrenberger" userId="a14de615-33b0-4b0f-8045-477c2aa11460" providerId="ADAL" clId="{C07C0EFD-6D78-46EF-B9CE-4BB03CECECCE}" dt="2019-01-14T19:10:40.892" v="2967" actId="2711"/>
          <ac:spMkLst>
            <pc:docMk/>
            <pc:sldMk cId="119084102" sldId="324"/>
            <ac:spMk id="117" creationId="{8DCD547B-61B7-448F-9A0F-616520D77526}"/>
          </ac:spMkLst>
        </pc:spChg>
        <pc:spChg chg="mod">
          <ac:chgData name="Andy Wahrenberger" userId="a14de615-33b0-4b0f-8045-477c2aa11460" providerId="ADAL" clId="{C07C0EFD-6D78-46EF-B9CE-4BB03CECECCE}" dt="2019-01-14T19:10:40.892" v="2967" actId="2711"/>
          <ac:spMkLst>
            <pc:docMk/>
            <pc:sldMk cId="119084102" sldId="324"/>
            <ac:spMk id="118" creationId="{BBD3B5D1-A868-4DB4-A16D-98A55E8E48B0}"/>
          </ac:spMkLst>
        </pc:spChg>
        <pc:spChg chg="mod">
          <ac:chgData name="Andy Wahrenberger" userId="a14de615-33b0-4b0f-8045-477c2aa11460" providerId="ADAL" clId="{C07C0EFD-6D78-46EF-B9CE-4BB03CECECCE}" dt="2019-01-14T19:10:40.892" v="2967" actId="2711"/>
          <ac:spMkLst>
            <pc:docMk/>
            <pc:sldMk cId="119084102" sldId="324"/>
            <ac:spMk id="119" creationId="{D62CBEE5-4ABB-4E76-9127-D40174B5B673}"/>
          </ac:spMkLst>
        </pc:spChg>
        <pc:spChg chg="mod">
          <ac:chgData name="Andy Wahrenberger" userId="a14de615-33b0-4b0f-8045-477c2aa11460" providerId="ADAL" clId="{C07C0EFD-6D78-46EF-B9CE-4BB03CECECCE}" dt="2019-01-14T19:10:40.892" v="2967" actId="2711"/>
          <ac:spMkLst>
            <pc:docMk/>
            <pc:sldMk cId="119084102" sldId="324"/>
            <ac:spMk id="120" creationId="{71A83D4F-4CED-43BF-B397-EC5B772547E2}"/>
          </ac:spMkLst>
        </pc:spChg>
        <pc:spChg chg="mod">
          <ac:chgData name="Andy Wahrenberger" userId="a14de615-33b0-4b0f-8045-477c2aa11460" providerId="ADAL" clId="{C07C0EFD-6D78-46EF-B9CE-4BB03CECECCE}" dt="2019-01-14T19:10:40.892" v="2967" actId="2711"/>
          <ac:spMkLst>
            <pc:docMk/>
            <pc:sldMk cId="119084102" sldId="324"/>
            <ac:spMk id="121" creationId="{1CDC3D34-5F8E-42AC-910C-190C829A7A47}"/>
          </ac:spMkLst>
        </pc:spChg>
        <pc:spChg chg="mod">
          <ac:chgData name="Andy Wahrenberger" userId="a14de615-33b0-4b0f-8045-477c2aa11460" providerId="ADAL" clId="{C07C0EFD-6D78-46EF-B9CE-4BB03CECECCE}" dt="2019-01-14T19:10:40.892" v="2967" actId="2711"/>
          <ac:spMkLst>
            <pc:docMk/>
            <pc:sldMk cId="119084102" sldId="324"/>
            <ac:spMk id="123" creationId="{64743773-7B4A-482D-9E75-3D91727D4D9F}"/>
          </ac:spMkLst>
        </pc:spChg>
        <pc:spChg chg="mod">
          <ac:chgData name="Andy Wahrenberger" userId="a14de615-33b0-4b0f-8045-477c2aa11460" providerId="ADAL" clId="{C07C0EFD-6D78-46EF-B9CE-4BB03CECECCE}" dt="2019-01-14T19:10:40.892" v="2967" actId="2711"/>
          <ac:spMkLst>
            <pc:docMk/>
            <pc:sldMk cId="119084102" sldId="324"/>
            <ac:spMk id="125" creationId="{D405C90C-F986-491D-B389-B8D627B31644}"/>
          </ac:spMkLst>
        </pc:spChg>
        <pc:spChg chg="mod">
          <ac:chgData name="Andy Wahrenberger" userId="a14de615-33b0-4b0f-8045-477c2aa11460" providerId="ADAL" clId="{C07C0EFD-6D78-46EF-B9CE-4BB03CECECCE}" dt="2019-01-14T19:10:56.565" v="2968" actId="255"/>
          <ac:spMkLst>
            <pc:docMk/>
            <pc:sldMk cId="119084102" sldId="324"/>
            <ac:spMk id="130" creationId="{9868E2FB-E482-415B-AD92-70DB05EF3296}"/>
          </ac:spMkLst>
        </pc:spChg>
        <pc:spChg chg="mod">
          <ac:chgData name="Andy Wahrenberger" userId="a14de615-33b0-4b0f-8045-477c2aa11460" providerId="ADAL" clId="{C07C0EFD-6D78-46EF-B9CE-4BB03CECECCE}" dt="2019-01-14T19:10:40.892" v="2967" actId="2711"/>
          <ac:spMkLst>
            <pc:docMk/>
            <pc:sldMk cId="119084102" sldId="324"/>
            <ac:spMk id="131" creationId="{0C080672-79BB-4CBF-8692-21888C3E275D}"/>
          </ac:spMkLst>
        </pc:spChg>
        <pc:spChg chg="mod">
          <ac:chgData name="Andy Wahrenberger" userId="a14de615-33b0-4b0f-8045-477c2aa11460" providerId="ADAL" clId="{C07C0EFD-6D78-46EF-B9CE-4BB03CECECCE}" dt="2019-01-14T19:10:40.892" v="2967" actId="2711"/>
          <ac:spMkLst>
            <pc:docMk/>
            <pc:sldMk cId="119084102" sldId="324"/>
            <ac:spMk id="132" creationId="{7F4AA867-EA34-4FDA-9A83-DE6DE34D7053}"/>
          </ac:spMkLst>
        </pc:spChg>
        <pc:spChg chg="mod">
          <ac:chgData name="Andy Wahrenberger" userId="a14de615-33b0-4b0f-8045-477c2aa11460" providerId="ADAL" clId="{C07C0EFD-6D78-46EF-B9CE-4BB03CECECCE}" dt="2019-01-14T19:10:40.892" v="2967" actId="2711"/>
          <ac:spMkLst>
            <pc:docMk/>
            <pc:sldMk cId="119084102" sldId="324"/>
            <ac:spMk id="133" creationId="{7C93713C-13C8-49AA-9DB9-F53AB8F487EA}"/>
          </ac:spMkLst>
        </pc:spChg>
        <pc:spChg chg="mod">
          <ac:chgData name="Andy Wahrenberger" userId="a14de615-33b0-4b0f-8045-477c2aa11460" providerId="ADAL" clId="{C07C0EFD-6D78-46EF-B9CE-4BB03CECECCE}" dt="2019-01-14T19:10:40.892" v="2967" actId="2711"/>
          <ac:spMkLst>
            <pc:docMk/>
            <pc:sldMk cId="119084102" sldId="324"/>
            <ac:spMk id="134" creationId="{7A98C60D-99DB-42B5-92E6-FC6FB1759466}"/>
          </ac:spMkLst>
        </pc:spChg>
        <pc:spChg chg="mod">
          <ac:chgData name="Andy Wahrenberger" userId="a14de615-33b0-4b0f-8045-477c2aa11460" providerId="ADAL" clId="{C07C0EFD-6D78-46EF-B9CE-4BB03CECECCE}" dt="2019-01-14T19:10:40.892" v="2967" actId="2711"/>
          <ac:spMkLst>
            <pc:docMk/>
            <pc:sldMk cId="119084102" sldId="324"/>
            <ac:spMk id="135" creationId="{094F503E-8C52-4AAD-8EAF-9F1E93203AD2}"/>
          </ac:spMkLst>
        </pc:spChg>
        <pc:spChg chg="mod">
          <ac:chgData name="Andy Wahrenberger" userId="a14de615-33b0-4b0f-8045-477c2aa11460" providerId="ADAL" clId="{C07C0EFD-6D78-46EF-B9CE-4BB03CECECCE}" dt="2019-01-14T19:10:40.892" v="2967" actId="2711"/>
          <ac:spMkLst>
            <pc:docMk/>
            <pc:sldMk cId="119084102" sldId="324"/>
            <ac:spMk id="136" creationId="{EE0E07CE-E41C-41F3-9518-8D67E998E429}"/>
          </ac:spMkLst>
        </pc:spChg>
        <pc:spChg chg="mod">
          <ac:chgData name="Andy Wahrenberger" userId="a14de615-33b0-4b0f-8045-477c2aa11460" providerId="ADAL" clId="{C07C0EFD-6D78-46EF-B9CE-4BB03CECECCE}" dt="2019-01-14T19:10:40.892" v="2967" actId="2711"/>
          <ac:spMkLst>
            <pc:docMk/>
            <pc:sldMk cId="119084102" sldId="324"/>
            <ac:spMk id="137" creationId="{88139653-483D-42F1-9318-724E094EF10B}"/>
          </ac:spMkLst>
        </pc:spChg>
        <pc:spChg chg="mod">
          <ac:chgData name="Andy Wahrenberger" userId="a14de615-33b0-4b0f-8045-477c2aa11460" providerId="ADAL" clId="{C07C0EFD-6D78-46EF-B9CE-4BB03CECECCE}" dt="2019-01-14T19:10:40.892" v="2967" actId="2711"/>
          <ac:spMkLst>
            <pc:docMk/>
            <pc:sldMk cId="119084102" sldId="324"/>
            <ac:spMk id="138" creationId="{C570999F-2C74-4BA8-AF1A-A42F21642743}"/>
          </ac:spMkLst>
        </pc:spChg>
        <pc:spChg chg="mod">
          <ac:chgData name="Andy Wahrenberger" userId="a14de615-33b0-4b0f-8045-477c2aa11460" providerId="ADAL" clId="{C07C0EFD-6D78-46EF-B9CE-4BB03CECECCE}" dt="2019-01-14T19:10:40.892" v="2967" actId="2711"/>
          <ac:spMkLst>
            <pc:docMk/>
            <pc:sldMk cId="119084102" sldId="324"/>
            <ac:spMk id="157" creationId="{9057BD75-9781-43BD-BC5E-254407CA9982}"/>
          </ac:spMkLst>
        </pc:spChg>
        <pc:spChg chg="mod">
          <ac:chgData name="Andy Wahrenberger" userId="a14de615-33b0-4b0f-8045-477c2aa11460" providerId="ADAL" clId="{C07C0EFD-6D78-46EF-B9CE-4BB03CECECCE}" dt="2019-01-14T19:10:40.892" v="2967" actId="2711"/>
          <ac:spMkLst>
            <pc:docMk/>
            <pc:sldMk cId="119084102" sldId="324"/>
            <ac:spMk id="159" creationId="{AF0C2B0B-5014-49BF-B981-65FE8F94CD1D}"/>
          </ac:spMkLst>
        </pc:spChg>
        <pc:spChg chg="mod">
          <ac:chgData name="Andy Wahrenberger" userId="a14de615-33b0-4b0f-8045-477c2aa11460" providerId="ADAL" clId="{C07C0EFD-6D78-46EF-B9CE-4BB03CECECCE}" dt="2019-01-14T19:10:40.892" v="2967" actId="2711"/>
          <ac:spMkLst>
            <pc:docMk/>
            <pc:sldMk cId="119084102" sldId="324"/>
            <ac:spMk id="161" creationId="{72802AE5-2966-4864-97CA-B2A09D3FF65A}"/>
          </ac:spMkLst>
        </pc:spChg>
        <pc:spChg chg="mod">
          <ac:chgData name="Andy Wahrenberger" userId="a14de615-33b0-4b0f-8045-477c2aa11460" providerId="ADAL" clId="{C07C0EFD-6D78-46EF-B9CE-4BB03CECECCE}" dt="2019-01-14T19:10:40.892" v="2967" actId="2711"/>
          <ac:spMkLst>
            <pc:docMk/>
            <pc:sldMk cId="119084102" sldId="324"/>
            <ac:spMk id="163" creationId="{AF3635F8-7A84-403C-B9C3-62B892F41988}"/>
          </ac:spMkLst>
        </pc:spChg>
      </pc:sldChg>
      <pc:sldChg chg="modSp">
        <pc:chgData name="Andy Wahrenberger" userId="a14de615-33b0-4b0f-8045-477c2aa11460" providerId="ADAL" clId="{C07C0EFD-6D78-46EF-B9CE-4BB03CECECCE}" dt="2019-01-04T04:18:02.983" v="198" actId="207"/>
        <pc:sldMkLst>
          <pc:docMk/>
          <pc:sldMk cId="2258093820" sldId="330"/>
        </pc:sldMkLst>
        <pc:spChg chg="mod">
          <ac:chgData name="Andy Wahrenberger" userId="a14de615-33b0-4b0f-8045-477c2aa11460" providerId="ADAL" clId="{C07C0EFD-6D78-46EF-B9CE-4BB03CECECCE}" dt="2019-01-04T04:18:02.983" v="198" actId="207"/>
          <ac:spMkLst>
            <pc:docMk/>
            <pc:sldMk cId="2258093820" sldId="330"/>
            <ac:spMk id="5" creationId="{00000000-0000-0000-0000-000000000000}"/>
          </ac:spMkLst>
        </pc:spChg>
      </pc:sldChg>
      <pc:sldChg chg="modSp">
        <pc:chgData name="Andy Wahrenberger" userId="a14de615-33b0-4b0f-8045-477c2aa11460" providerId="ADAL" clId="{C07C0EFD-6D78-46EF-B9CE-4BB03CECECCE}" dt="2019-01-14T18:57:21.320" v="2945" actId="1076"/>
        <pc:sldMkLst>
          <pc:docMk/>
          <pc:sldMk cId="2259044794" sldId="336"/>
        </pc:sldMkLst>
        <pc:spChg chg="mod">
          <ac:chgData name="Andy Wahrenberger" userId="a14de615-33b0-4b0f-8045-477c2aa11460" providerId="ADAL" clId="{C07C0EFD-6D78-46EF-B9CE-4BB03CECECCE}" dt="2019-01-14T18:50:58.969" v="2917" actId="255"/>
          <ac:spMkLst>
            <pc:docMk/>
            <pc:sldMk cId="2259044794" sldId="336"/>
            <ac:spMk id="125" creationId="{3D8FAB37-A1F9-4D94-AB6F-CE831F6E72BA}"/>
          </ac:spMkLst>
        </pc:spChg>
        <pc:spChg chg="mod">
          <ac:chgData name="Andy Wahrenberger" userId="a14de615-33b0-4b0f-8045-477c2aa11460" providerId="ADAL" clId="{C07C0EFD-6D78-46EF-B9CE-4BB03CECECCE}" dt="2019-01-14T18:52:01.453" v="2929" actId="255"/>
          <ac:spMkLst>
            <pc:docMk/>
            <pc:sldMk cId="2259044794" sldId="336"/>
            <ac:spMk id="127" creationId="{0B4050B6-2DD8-44A5-8568-DEA849AEA4D7}"/>
          </ac:spMkLst>
        </pc:spChg>
        <pc:spChg chg="mod">
          <ac:chgData name="Andy Wahrenberger" userId="a14de615-33b0-4b0f-8045-477c2aa11460" providerId="ADAL" clId="{C07C0EFD-6D78-46EF-B9CE-4BB03CECECCE}" dt="2019-01-14T18:51:55.608" v="2928" actId="255"/>
          <ac:spMkLst>
            <pc:docMk/>
            <pc:sldMk cId="2259044794" sldId="336"/>
            <ac:spMk id="128" creationId="{0F6D5686-5387-45D5-BECF-4B212E2B732B}"/>
          </ac:spMkLst>
        </pc:spChg>
        <pc:spChg chg="mod">
          <ac:chgData name="Andy Wahrenberger" userId="a14de615-33b0-4b0f-8045-477c2aa11460" providerId="ADAL" clId="{C07C0EFD-6D78-46EF-B9CE-4BB03CECECCE}" dt="2019-01-14T18:51:50.606" v="2927" actId="255"/>
          <ac:spMkLst>
            <pc:docMk/>
            <pc:sldMk cId="2259044794" sldId="336"/>
            <ac:spMk id="130" creationId="{BED3C270-0120-475C-9B62-328EB04D0327}"/>
          </ac:spMkLst>
        </pc:spChg>
        <pc:spChg chg="mod">
          <ac:chgData name="Andy Wahrenberger" userId="a14de615-33b0-4b0f-8045-477c2aa11460" providerId="ADAL" clId="{C07C0EFD-6D78-46EF-B9CE-4BB03CECECCE}" dt="2019-01-14T18:57:21.320" v="2945" actId="1076"/>
          <ac:spMkLst>
            <pc:docMk/>
            <pc:sldMk cId="2259044794" sldId="336"/>
            <ac:spMk id="134" creationId="{739E05BF-90A8-4641-B7CA-2E9B5F2BD77F}"/>
          </ac:spMkLst>
        </pc:spChg>
        <pc:spChg chg="mod">
          <ac:chgData name="Andy Wahrenberger" userId="a14de615-33b0-4b0f-8045-477c2aa11460" providerId="ADAL" clId="{C07C0EFD-6D78-46EF-B9CE-4BB03CECECCE}" dt="2019-01-14T18:51:26.348" v="2923" actId="255"/>
          <ac:spMkLst>
            <pc:docMk/>
            <pc:sldMk cId="2259044794" sldId="336"/>
            <ac:spMk id="140" creationId="{628D1782-A1D1-4EC8-B076-DF360D999A90}"/>
          </ac:spMkLst>
        </pc:spChg>
        <pc:spChg chg="mod">
          <ac:chgData name="Andy Wahrenberger" userId="a14de615-33b0-4b0f-8045-477c2aa11460" providerId="ADAL" clId="{C07C0EFD-6D78-46EF-B9CE-4BB03CECECCE}" dt="2019-01-14T18:51:38.360" v="2926" actId="1076"/>
          <ac:spMkLst>
            <pc:docMk/>
            <pc:sldMk cId="2259044794" sldId="336"/>
            <ac:spMk id="141" creationId="{81E67547-53DC-4283-9959-2E7C4CF566F1}"/>
          </ac:spMkLst>
        </pc:spChg>
        <pc:spChg chg="mod">
          <ac:chgData name="Andy Wahrenberger" userId="a14de615-33b0-4b0f-8045-477c2aa11460" providerId="ADAL" clId="{C07C0EFD-6D78-46EF-B9CE-4BB03CECECCE}" dt="2019-01-14T18:51:10.353" v="2920" actId="1076"/>
          <ac:spMkLst>
            <pc:docMk/>
            <pc:sldMk cId="2259044794" sldId="336"/>
            <ac:spMk id="145" creationId="{91FE5847-8B1A-4ABE-839B-AE4755F6BEAC}"/>
          </ac:spMkLst>
        </pc:spChg>
        <pc:spChg chg="mod">
          <ac:chgData name="Andy Wahrenberger" userId="a14de615-33b0-4b0f-8045-477c2aa11460" providerId="ADAL" clId="{C07C0EFD-6D78-46EF-B9CE-4BB03CECECCE}" dt="2019-01-14T18:51:14.852" v="2921" actId="255"/>
          <ac:spMkLst>
            <pc:docMk/>
            <pc:sldMk cId="2259044794" sldId="336"/>
            <ac:spMk id="146" creationId="{103F9E40-D805-45AB-ACE8-BD965D4699CC}"/>
          </ac:spMkLst>
        </pc:spChg>
      </pc:sldChg>
      <pc:sldChg chg="modTransition">
        <pc:chgData name="Andy Wahrenberger" userId="a14de615-33b0-4b0f-8045-477c2aa11460" providerId="ADAL" clId="{C07C0EFD-6D78-46EF-B9CE-4BB03CECECCE}" dt="2019-01-07T18:43:43.870" v="206"/>
        <pc:sldMkLst>
          <pc:docMk/>
          <pc:sldMk cId="3803141504" sldId="339"/>
        </pc:sldMkLst>
      </pc:sldChg>
      <pc:sldChg chg="addSp delSp modSp modTransition modNotesTx">
        <pc:chgData name="Andy Wahrenberger" userId="a14de615-33b0-4b0f-8045-477c2aa11460" providerId="ADAL" clId="{C07C0EFD-6D78-46EF-B9CE-4BB03CECECCE}" dt="2019-01-14T16:07:34.266" v="486"/>
        <pc:sldMkLst>
          <pc:docMk/>
          <pc:sldMk cId="362074114" sldId="347"/>
        </pc:sldMkLst>
        <pc:spChg chg="mod">
          <ac:chgData name="Andy Wahrenberger" userId="a14de615-33b0-4b0f-8045-477c2aa11460" providerId="ADAL" clId="{C07C0EFD-6D78-46EF-B9CE-4BB03CECECCE}" dt="2019-01-07T18:54:04.693" v="316" actId="6549"/>
          <ac:spMkLst>
            <pc:docMk/>
            <pc:sldMk cId="362074114" sldId="347"/>
            <ac:spMk id="38" creationId="{70A8603F-3E4E-42E0-BE0D-B38066FF4B21}"/>
          </ac:spMkLst>
        </pc:spChg>
        <pc:spChg chg="mod">
          <ac:chgData name="Andy Wahrenberger" userId="a14de615-33b0-4b0f-8045-477c2aa11460" providerId="ADAL" clId="{C07C0EFD-6D78-46EF-B9CE-4BB03CECECCE}" dt="2019-01-07T18:54:30.683" v="320" actId="1076"/>
          <ac:spMkLst>
            <pc:docMk/>
            <pc:sldMk cId="362074114" sldId="347"/>
            <ac:spMk id="54" creationId="{8104723A-CB42-4BCB-9C31-ECB0CFE23024}"/>
          </ac:spMkLst>
        </pc:spChg>
        <pc:spChg chg="mod">
          <ac:chgData name="Andy Wahrenberger" userId="a14de615-33b0-4b0f-8045-477c2aa11460" providerId="ADAL" clId="{C07C0EFD-6D78-46EF-B9CE-4BB03CECECCE}" dt="2019-01-07T18:54:30.683" v="320" actId="1076"/>
          <ac:spMkLst>
            <pc:docMk/>
            <pc:sldMk cId="362074114" sldId="347"/>
            <ac:spMk id="55" creationId="{F9309C4D-5DC6-435E-966F-EDAC995A38A9}"/>
          </ac:spMkLst>
        </pc:spChg>
        <pc:spChg chg="mod">
          <ac:chgData name="Andy Wahrenberger" userId="a14de615-33b0-4b0f-8045-477c2aa11460" providerId="ADAL" clId="{C07C0EFD-6D78-46EF-B9CE-4BB03CECECCE}" dt="2019-01-07T18:54:30.683" v="320" actId="1076"/>
          <ac:spMkLst>
            <pc:docMk/>
            <pc:sldMk cId="362074114" sldId="347"/>
            <ac:spMk id="56" creationId="{78133D1D-B44A-4209-8A1B-805EB4321AE3}"/>
          </ac:spMkLst>
        </pc:spChg>
        <pc:spChg chg="mod">
          <ac:chgData name="Andy Wahrenberger" userId="a14de615-33b0-4b0f-8045-477c2aa11460" providerId="ADAL" clId="{C07C0EFD-6D78-46EF-B9CE-4BB03CECECCE}" dt="2019-01-07T18:54:30.683" v="320" actId="1076"/>
          <ac:spMkLst>
            <pc:docMk/>
            <pc:sldMk cId="362074114" sldId="347"/>
            <ac:spMk id="57" creationId="{0C253012-7BB9-4FDC-BEFD-8C2C32D3184B}"/>
          </ac:spMkLst>
        </pc:spChg>
        <pc:spChg chg="mod">
          <ac:chgData name="Andy Wahrenberger" userId="a14de615-33b0-4b0f-8045-477c2aa11460" providerId="ADAL" clId="{C07C0EFD-6D78-46EF-B9CE-4BB03CECECCE}" dt="2019-01-07T18:54:30.683" v="320" actId="1076"/>
          <ac:spMkLst>
            <pc:docMk/>
            <pc:sldMk cId="362074114" sldId="347"/>
            <ac:spMk id="66" creationId="{1C7F9F50-BB7F-4B78-9397-058B49946442}"/>
          </ac:spMkLst>
        </pc:spChg>
        <pc:grpChg chg="mod">
          <ac:chgData name="Andy Wahrenberger" userId="a14de615-33b0-4b0f-8045-477c2aa11460" providerId="ADAL" clId="{C07C0EFD-6D78-46EF-B9CE-4BB03CECECCE}" dt="2019-01-07T18:54:34.444" v="321" actId="1076"/>
          <ac:grpSpMkLst>
            <pc:docMk/>
            <pc:sldMk cId="362074114" sldId="347"/>
            <ac:grpSpMk id="44" creationId="{E86BD027-5521-425F-922A-6DB5E20F8C6E}"/>
          </ac:grpSpMkLst>
        </pc:grpChg>
        <pc:grpChg chg="add del">
          <ac:chgData name="Andy Wahrenberger" userId="a14de615-33b0-4b0f-8045-477c2aa11460" providerId="ADAL" clId="{C07C0EFD-6D78-46EF-B9CE-4BB03CECECCE}" dt="2019-01-07T18:54:21.797" v="319" actId="478"/>
          <ac:grpSpMkLst>
            <pc:docMk/>
            <pc:sldMk cId="362074114" sldId="347"/>
            <ac:grpSpMk id="46" creationId="{55F737E2-51FB-4A4B-BEC8-21C68AECB410}"/>
          </ac:grpSpMkLst>
        </pc:grpChg>
        <pc:grpChg chg="mod">
          <ac:chgData name="Andy Wahrenberger" userId="a14de615-33b0-4b0f-8045-477c2aa11460" providerId="ADAL" clId="{C07C0EFD-6D78-46EF-B9CE-4BB03CECECCE}" dt="2019-01-07T18:54:30.683" v="320" actId="1076"/>
          <ac:grpSpMkLst>
            <pc:docMk/>
            <pc:sldMk cId="362074114" sldId="347"/>
            <ac:grpSpMk id="67" creationId="{12D59441-F39A-4102-AE83-AD0A3041F0BE}"/>
          </ac:grpSpMkLst>
        </pc:grpChg>
      </pc:sldChg>
      <pc:sldChg chg="modTransition modNotesTx">
        <pc:chgData name="Andy Wahrenberger" userId="a14de615-33b0-4b0f-8045-477c2aa11460" providerId="ADAL" clId="{C07C0EFD-6D78-46EF-B9CE-4BB03CECECCE}" dt="2019-01-07T18:57:37.183" v="421" actId="20577"/>
        <pc:sldMkLst>
          <pc:docMk/>
          <pc:sldMk cId="4005202839" sldId="425"/>
        </pc:sldMkLst>
      </pc:sldChg>
      <pc:sldChg chg="ord">
        <pc:chgData name="Andy Wahrenberger" userId="a14de615-33b0-4b0f-8045-477c2aa11460" providerId="ADAL" clId="{C07C0EFD-6D78-46EF-B9CE-4BB03CECECCE}" dt="2019-01-04T03:32:08.939" v="10"/>
        <pc:sldMkLst>
          <pc:docMk/>
          <pc:sldMk cId="1417477544" sldId="457"/>
        </pc:sldMkLst>
      </pc:sldChg>
      <pc:sldChg chg="ord modTransition">
        <pc:chgData name="Andy Wahrenberger" userId="a14de615-33b0-4b0f-8045-477c2aa11460" providerId="ADAL" clId="{C07C0EFD-6D78-46EF-B9CE-4BB03CECECCE}" dt="2019-01-14T16:06:11.513" v="485"/>
        <pc:sldMkLst>
          <pc:docMk/>
          <pc:sldMk cId="1101815215" sldId="458"/>
        </pc:sldMkLst>
      </pc:sldChg>
      <pc:sldChg chg="modTransition">
        <pc:chgData name="Andy Wahrenberger" userId="a14de615-33b0-4b0f-8045-477c2aa11460" providerId="ADAL" clId="{C07C0EFD-6D78-46EF-B9CE-4BB03CECECCE}" dt="2019-01-07T18:55:33.276" v="322"/>
        <pc:sldMkLst>
          <pc:docMk/>
          <pc:sldMk cId="731237208" sldId="499"/>
        </pc:sldMkLst>
      </pc:sldChg>
      <pc:sldChg chg="modTransition">
        <pc:chgData name="Andy Wahrenberger" userId="a14de615-33b0-4b0f-8045-477c2aa11460" providerId="ADAL" clId="{C07C0EFD-6D78-46EF-B9CE-4BB03CECECCE}" dt="2019-01-07T19:08:55.540" v="478"/>
        <pc:sldMkLst>
          <pc:docMk/>
          <pc:sldMk cId="3144961668" sldId="511"/>
        </pc:sldMkLst>
      </pc:sldChg>
      <pc:sldChg chg="ord modNotesTx">
        <pc:chgData name="Andy Wahrenberger" userId="a14de615-33b0-4b0f-8045-477c2aa11460" providerId="ADAL" clId="{C07C0EFD-6D78-46EF-B9CE-4BB03CECECCE}" dt="2019-01-14T17:58:48.401" v="2913" actId="20577"/>
        <pc:sldMkLst>
          <pc:docMk/>
          <pc:sldMk cId="2871347160" sldId="573"/>
        </pc:sldMkLst>
      </pc:sldChg>
      <pc:sldChg chg="modSp ord modNotesTx">
        <pc:chgData name="Andy Wahrenberger" userId="a14de615-33b0-4b0f-8045-477c2aa11460" providerId="ADAL" clId="{C07C0EFD-6D78-46EF-B9CE-4BB03CECECCE}" dt="2019-01-14T19:15:10.352" v="2990" actId="14100"/>
        <pc:sldMkLst>
          <pc:docMk/>
          <pc:sldMk cId="1398655353" sldId="578"/>
        </pc:sldMkLst>
        <pc:spChg chg="mod">
          <ac:chgData name="Andy Wahrenberger" userId="a14de615-33b0-4b0f-8045-477c2aa11460" providerId="ADAL" clId="{C07C0EFD-6D78-46EF-B9CE-4BB03CECECCE}" dt="2019-01-14T19:15:10.352" v="2990" actId="14100"/>
          <ac:spMkLst>
            <pc:docMk/>
            <pc:sldMk cId="1398655353" sldId="578"/>
            <ac:spMk id="2" creationId="{00000000-0000-0000-0000-000000000000}"/>
          </ac:spMkLst>
        </pc:spChg>
        <pc:spChg chg="mod">
          <ac:chgData name="Andy Wahrenberger" userId="a14de615-33b0-4b0f-8045-477c2aa11460" providerId="ADAL" clId="{C07C0EFD-6D78-46EF-B9CE-4BB03CECECCE}" dt="2019-01-14T19:14:45.038" v="2985" actId="255"/>
          <ac:spMkLst>
            <pc:docMk/>
            <pc:sldMk cId="1398655353" sldId="578"/>
            <ac:spMk id="84"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97" creationId="{35A063E9-CB90-4236-B361-2F2CD4DC928E}"/>
          </ac:spMkLst>
        </pc:spChg>
        <pc:spChg chg="mod">
          <ac:chgData name="Andy Wahrenberger" userId="a14de615-33b0-4b0f-8045-477c2aa11460" providerId="ADAL" clId="{C07C0EFD-6D78-46EF-B9CE-4BB03CECECCE}" dt="2019-01-14T19:14:53.997" v="2986" actId="255"/>
          <ac:spMkLst>
            <pc:docMk/>
            <pc:sldMk cId="1398655353" sldId="578"/>
            <ac:spMk id="102" creationId="{AD9C9A99-5A34-48F0-8113-90B132EF6B58}"/>
          </ac:spMkLst>
        </pc:spChg>
        <pc:spChg chg="mod">
          <ac:chgData name="Andy Wahrenberger" userId="a14de615-33b0-4b0f-8045-477c2aa11460" providerId="ADAL" clId="{C07C0EFD-6D78-46EF-B9CE-4BB03CECECCE}" dt="2019-01-14T19:14:53.997" v="2986" actId="255"/>
          <ac:spMkLst>
            <pc:docMk/>
            <pc:sldMk cId="1398655353" sldId="578"/>
            <ac:spMk id="105"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07"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09"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10" creationId="{893C08C3-7368-49EF-9C5B-BD3107C05B57}"/>
          </ac:spMkLst>
        </pc:spChg>
        <pc:spChg chg="mod">
          <ac:chgData name="Andy Wahrenberger" userId="a14de615-33b0-4b0f-8045-477c2aa11460" providerId="ADAL" clId="{C07C0EFD-6D78-46EF-B9CE-4BB03CECECCE}" dt="2019-01-14T19:14:53.997" v="2986" actId="255"/>
          <ac:spMkLst>
            <pc:docMk/>
            <pc:sldMk cId="1398655353" sldId="578"/>
            <ac:spMk id="112" creationId="{1B07B418-F5C7-4605-8FC5-F3EA20F39B4F}"/>
          </ac:spMkLst>
        </pc:spChg>
        <pc:spChg chg="mod">
          <ac:chgData name="Andy Wahrenberger" userId="a14de615-33b0-4b0f-8045-477c2aa11460" providerId="ADAL" clId="{C07C0EFD-6D78-46EF-B9CE-4BB03CECECCE}" dt="2019-01-14T19:14:53.997" v="2986" actId="255"/>
          <ac:spMkLst>
            <pc:docMk/>
            <pc:sldMk cId="1398655353" sldId="578"/>
            <ac:spMk id="113" creationId="{EB7D221E-192B-4F8E-9759-1AFBC03445DC}"/>
          </ac:spMkLst>
        </pc:spChg>
        <pc:spChg chg="mod">
          <ac:chgData name="Andy Wahrenberger" userId="a14de615-33b0-4b0f-8045-477c2aa11460" providerId="ADAL" clId="{C07C0EFD-6D78-46EF-B9CE-4BB03CECECCE}" dt="2019-01-14T19:14:53.997" v="2986" actId="255"/>
          <ac:spMkLst>
            <pc:docMk/>
            <pc:sldMk cId="1398655353" sldId="578"/>
            <ac:spMk id="114" creationId="{F54A1402-E5E4-4B69-8FC4-75C572454368}"/>
          </ac:spMkLst>
        </pc:spChg>
        <pc:spChg chg="mod">
          <ac:chgData name="Andy Wahrenberger" userId="a14de615-33b0-4b0f-8045-477c2aa11460" providerId="ADAL" clId="{C07C0EFD-6D78-46EF-B9CE-4BB03CECECCE}" dt="2019-01-14T19:14:53.997" v="2986" actId="255"/>
          <ac:spMkLst>
            <pc:docMk/>
            <pc:sldMk cId="1398655353" sldId="578"/>
            <ac:spMk id="118"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20" creationId="{5F803BA7-9545-46A5-ACBF-9B2F683CB371}"/>
          </ac:spMkLst>
        </pc:spChg>
        <pc:spChg chg="mod">
          <ac:chgData name="Andy Wahrenberger" userId="a14de615-33b0-4b0f-8045-477c2aa11460" providerId="ADAL" clId="{C07C0EFD-6D78-46EF-B9CE-4BB03CECECCE}" dt="2019-01-14T19:14:53.997" v="2986" actId="255"/>
          <ac:spMkLst>
            <pc:docMk/>
            <pc:sldMk cId="1398655353" sldId="578"/>
            <ac:spMk id="121" creationId="{A0047B6C-78AF-4D71-97FD-B943AD196E6C}"/>
          </ac:spMkLst>
        </pc:spChg>
        <pc:spChg chg="mod">
          <ac:chgData name="Andy Wahrenberger" userId="a14de615-33b0-4b0f-8045-477c2aa11460" providerId="ADAL" clId="{C07C0EFD-6D78-46EF-B9CE-4BB03CECECCE}" dt="2019-01-14T19:14:53.997" v="2986" actId="255"/>
          <ac:spMkLst>
            <pc:docMk/>
            <pc:sldMk cId="1398655353" sldId="578"/>
            <ac:spMk id="122" creationId="{46EB0FF6-ADAE-4DC5-854E-F2A388689ADC}"/>
          </ac:spMkLst>
        </pc:spChg>
        <pc:spChg chg="mod">
          <ac:chgData name="Andy Wahrenberger" userId="a14de615-33b0-4b0f-8045-477c2aa11460" providerId="ADAL" clId="{C07C0EFD-6D78-46EF-B9CE-4BB03CECECCE}" dt="2019-01-14T19:14:53.997" v="2986" actId="255"/>
          <ac:spMkLst>
            <pc:docMk/>
            <pc:sldMk cId="1398655353" sldId="578"/>
            <ac:spMk id="123" creationId="{EEAAFFFE-7D34-4A7C-9998-6CD6355D29A9}"/>
          </ac:spMkLst>
        </pc:spChg>
        <pc:spChg chg="mod">
          <ac:chgData name="Andy Wahrenberger" userId="a14de615-33b0-4b0f-8045-477c2aa11460" providerId="ADAL" clId="{C07C0EFD-6D78-46EF-B9CE-4BB03CECECCE}" dt="2019-01-14T19:14:53.997" v="2986" actId="255"/>
          <ac:spMkLst>
            <pc:docMk/>
            <pc:sldMk cId="1398655353" sldId="578"/>
            <ac:spMk id="124" creationId="{FE206180-0025-485B-BD55-C48E5554A010}"/>
          </ac:spMkLst>
        </pc:spChg>
        <pc:spChg chg="mod">
          <ac:chgData name="Andy Wahrenberger" userId="a14de615-33b0-4b0f-8045-477c2aa11460" providerId="ADAL" clId="{C07C0EFD-6D78-46EF-B9CE-4BB03CECECCE}" dt="2019-01-14T19:14:53.997" v="2986" actId="255"/>
          <ac:spMkLst>
            <pc:docMk/>
            <pc:sldMk cId="1398655353" sldId="578"/>
            <ac:spMk id="125" creationId="{8A0B64E8-521F-4F06-B5A5-4318A58FC204}"/>
          </ac:spMkLst>
        </pc:spChg>
        <pc:spChg chg="mod">
          <ac:chgData name="Andy Wahrenberger" userId="a14de615-33b0-4b0f-8045-477c2aa11460" providerId="ADAL" clId="{C07C0EFD-6D78-46EF-B9CE-4BB03CECECCE}" dt="2019-01-14T19:14:53.997" v="2986" actId="255"/>
          <ac:spMkLst>
            <pc:docMk/>
            <pc:sldMk cId="1398655353" sldId="578"/>
            <ac:spMk id="126" creationId="{67C32281-2BC6-4D60-9EBD-569D4BE289E4}"/>
          </ac:spMkLst>
        </pc:spChg>
        <pc:spChg chg="mod">
          <ac:chgData name="Andy Wahrenberger" userId="a14de615-33b0-4b0f-8045-477c2aa11460" providerId="ADAL" clId="{C07C0EFD-6D78-46EF-B9CE-4BB03CECECCE}" dt="2019-01-14T19:14:53.997" v="2986" actId="255"/>
          <ac:spMkLst>
            <pc:docMk/>
            <pc:sldMk cId="1398655353" sldId="578"/>
            <ac:spMk id="145" creationId="{166E4E6D-81DD-4AAB-9651-B66FA8B88360}"/>
          </ac:spMkLst>
        </pc:spChg>
        <pc:spChg chg="mod">
          <ac:chgData name="Andy Wahrenberger" userId="a14de615-33b0-4b0f-8045-477c2aa11460" providerId="ADAL" clId="{C07C0EFD-6D78-46EF-B9CE-4BB03CECECCE}" dt="2019-01-14T19:14:53.997" v="2986" actId="255"/>
          <ac:spMkLst>
            <pc:docMk/>
            <pc:sldMk cId="1398655353" sldId="578"/>
            <ac:spMk id="151"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54"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55"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57"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59"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0"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1"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2"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3"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6"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7"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8"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69"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2"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3"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5"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6"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8"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79"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80"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181"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3"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4"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5"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6" creationId="{00000000-0000-0000-0000-000000000000}"/>
          </ac:spMkLst>
        </pc:spChg>
        <pc:spChg chg="mod">
          <ac:chgData name="Andy Wahrenberger" userId="a14de615-33b0-4b0f-8045-477c2aa11460" providerId="ADAL" clId="{C07C0EFD-6D78-46EF-B9CE-4BB03CECECCE}" dt="2019-01-14T19:14:53.997" v="2986" actId="255"/>
          <ac:spMkLst>
            <pc:docMk/>
            <pc:sldMk cId="1398655353" sldId="578"/>
            <ac:spMk id="897" creationId="{00000000-0000-0000-0000-000000000000}"/>
          </ac:spMkLst>
        </pc:spChg>
      </pc:sldChg>
      <pc:sldChg chg="modTransition">
        <pc:chgData name="Andy Wahrenberger" userId="a14de615-33b0-4b0f-8045-477c2aa11460" providerId="ADAL" clId="{C07C0EFD-6D78-46EF-B9CE-4BB03CECECCE}" dt="2019-01-07T19:11:46.184" v="479"/>
        <pc:sldMkLst>
          <pc:docMk/>
          <pc:sldMk cId="2868752580" sldId="630"/>
        </pc:sldMkLst>
      </pc:sldChg>
      <pc:sldChg chg="modSp ord">
        <pc:chgData name="Andy Wahrenberger" userId="a14de615-33b0-4b0f-8045-477c2aa11460" providerId="ADAL" clId="{C07C0EFD-6D78-46EF-B9CE-4BB03CECECCE}" dt="2019-01-14T19:12:43.434" v="2978" actId="20577"/>
        <pc:sldMkLst>
          <pc:docMk/>
          <pc:sldMk cId="1255026209" sldId="1029"/>
        </pc:sldMkLst>
        <pc:spChg chg="mod">
          <ac:chgData name="Andy Wahrenberger" userId="a14de615-33b0-4b0f-8045-477c2aa11460" providerId="ADAL" clId="{C07C0EFD-6D78-46EF-B9CE-4BB03CECECCE}" dt="2019-01-14T19:11:38.342" v="2970" actId="255"/>
          <ac:spMkLst>
            <pc:docMk/>
            <pc:sldMk cId="1255026209" sldId="1029"/>
            <ac:spMk id="9" creationId="{1C260C05-875E-479A-A96F-A82EAF54B208}"/>
          </ac:spMkLst>
        </pc:spChg>
        <pc:spChg chg="mod">
          <ac:chgData name="Andy Wahrenberger" userId="a14de615-33b0-4b0f-8045-477c2aa11460" providerId="ADAL" clId="{C07C0EFD-6D78-46EF-B9CE-4BB03CECECCE}" dt="2019-01-14T19:11:38.342" v="2970" actId="255"/>
          <ac:spMkLst>
            <pc:docMk/>
            <pc:sldMk cId="1255026209" sldId="1029"/>
            <ac:spMk id="38" creationId="{7B34DBCA-63CE-4699-B41E-9167C699D8F3}"/>
          </ac:spMkLst>
        </pc:spChg>
        <pc:spChg chg="mod">
          <ac:chgData name="Andy Wahrenberger" userId="a14de615-33b0-4b0f-8045-477c2aa11460" providerId="ADAL" clId="{C07C0EFD-6D78-46EF-B9CE-4BB03CECECCE}" dt="2019-01-14T19:11:38.342" v="2970" actId="255"/>
          <ac:spMkLst>
            <pc:docMk/>
            <pc:sldMk cId="1255026209" sldId="1029"/>
            <ac:spMk id="41" creationId="{3E9D4713-1419-465A-A82A-48624FF41051}"/>
          </ac:spMkLst>
        </pc:spChg>
        <pc:spChg chg="mod">
          <ac:chgData name="Andy Wahrenberger" userId="a14de615-33b0-4b0f-8045-477c2aa11460" providerId="ADAL" clId="{C07C0EFD-6D78-46EF-B9CE-4BB03CECECCE}" dt="2019-01-14T19:12:01.057" v="2975" actId="1076"/>
          <ac:spMkLst>
            <pc:docMk/>
            <pc:sldMk cId="1255026209" sldId="1029"/>
            <ac:spMk id="43" creationId="{B1C226BD-DD22-4200-82FF-E8EB04B8EEE9}"/>
          </ac:spMkLst>
        </pc:spChg>
        <pc:spChg chg="mod">
          <ac:chgData name="Andy Wahrenberger" userId="a14de615-33b0-4b0f-8045-477c2aa11460" providerId="ADAL" clId="{C07C0EFD-6D78-46EF-B9CE-4BB03CECECCE}" dt="2019-01-14T19:11:53.848" v="2973" actId="14100"/>
          <ac:spMkLst>
            <pc:docMk/>
            <pc:sldMk cId="1255026209" sldId="1029"/>
            <ac:spMk id="44" creationId="{D48B8EC8-6EA2-4ED7-8C3C-930C1197A411}"/>
          </ac:spMkLst>
        </pc:spChg>
        <pc:spChg chg="mod">
          <ac:chgData name="Andy Wahrenberger" userId="a14de615-33b0-4b0f-8045-477c2aa11460" providerId="ADAL" clId="{C07C0EFD-6D78-46EF-B9CE-4BB03CECECCE}" dt="2019-01-14T19:12:34.743" v="2976" actId="20577"/>
          <ac:spMkLst>
            <pc:docMk/>
            <pc:sldMk cId="1255026209" sldId="1029"/>
            <ac:spMk id="45" creationId="{96E2AF9F-D6EE-44B1-AA50-0E50DEF7EB79}"/>
          </ac:spMkLst>
        </pc:spChg>
        <pc:spChg chg="mod">
          <ac:chgData name="Andy Wahrenberger" userId="a14de615-33b0-4b0f-8045-477c2aa11460" providerId="ADAL" clId="{C07C0EFD-6D78-46EF-B9CE-4BB03CECECCE}" dt="2019-01-14T19:12:37.328" v="2977" actId="20577"/>
          <ac:spMkLst>
            <pc:docMk/>
            <pc:sldMk cId="1255026209" sldId="1029"/>
            <ac:spMk id="46" creationId="{08F31EBA-0EBB-4F5B-A77C-949F06F175EE}"/>
          </ac:spMkLst>
        </pc:spChg>
        <pc:spChg chg="mod">
          <ac:chgData name="Andy Wahrenberger" userId="a14de615-33b0-4b0f-8045-477c2aa11460" providerId="ADAL" clId="{C07C0EFD-6D78-46EF-B9CE-4BB03CECECCE}" dt="2019-01-14T19:11:38.342" v="2970" actId="255"/>
          <ac:spMkLst>
            <pc:docMk/>
            <pc:sldMk cId="1255026209" sldId="1029"/>
            <ac:spMk id="51" creationId="{2E84E165-0D02-4A16-9070-BA8B20CFFE13}"/>
          </ac:spMkLst>
        </pc:spChg>
        <pc:spChg chg="mod">
          <ac:chgData name="Andy Wahrenberger" userId="a14de615-33b0-4b0f-8045-477c2aa11460" providerId="ADAL" clId="{C07C0EFD-6D78-46EF-B9CE-4BB03CECECCE}" dt="2019-01-14T19:11:38.342" v="2970" actId="255"/>
          <ac:spMkLst>
            <pc:docMk/>
            <pc:sldMk cId="1255026209" sldId="1029"/>
            <ac:spMk id="52" creationId="{DB01063B-F1FB-41EC-8ECF-723D69FDE44C}"/>
          </ac:spMkLst>
        </pc:spChg>
        <pc:spChg chg="mod">
          <ac:chgData name="Andy Wahrenberger" userId="a14de615-33b0-4b0f-8045-477c2aa11460" providerId="ADAL" clId="{C07C0EFD-6D78-46EF-B9CE-4BB03CECECCE}" dt="2019-01-14T19:11:38.342" v="2970" actId="255"/>
          <ac:spMkLst>
            <pc:docMk/>
            <pc:sldMk cId="1255026209" sldId="1029"/>
            <ac:spMk id="58" creationId="{0E54A620-3219-4715-B19C-68BE3CAA8208}"/>
          </ac:spMkLst>
        </pc:spChg>
        <pc:spChg chg="mod">
          <ac:chgData name="Andy Wahrenberger" userId="a14de615-33b0-4b0f-8045-477c2aa11460" providerId="ADAL" clId="{C07C0EFD-6D78-46EF-B9CE-4BB03CECECCE}" dt="2019-01-14T19:11:38.342" v="2970" actId="255"/>
          <ac:spMkLst>
            <pc:docMk/>
            <pc:sldMk cId="1255026209" sldId="1029"/>
            <ac:spMk id="59" creationId="{0F5329BF-EA9A-4A28-98E8-E1646F20ECA9}"/>
          </ac:spMkLst>
        </pc:spChg>
        <pc:spChg chg="mod">
          <ac:chgData name="Andy Wahrenberger" userId="a14de615-33b0-4b0f-8045-477c2aa11460" providerId="ADAL" clId="{C07C0EFD-6D78-46EF-B9CE-4BB03CECECCE}" dt="2019-01-14T19:11:38.342" v="2970" actId="255"/>
          <ac:spMkLst>
            <pc:docMk/>
            <pc:sldMk cId="1255026209" sldId="1029"/>
            <ac:spMk id="60" creationId="{9AE0F105-3114-483F-95E1-BB25B15EBFF1}"/>
          </ac:spMkLst>
        </pc:spChg>
        <pc:spChg chg="mod">
          <ac:chgData name="Andy Wahrenberger" userId="a14de615-33b0-4b0f-8045-477c2aa11460" providerId="ADAL" clId="{C07C0EFD-6D78-46EF-B9CE-4BB03CECECCE}" dt="2019-01-14T19:11:38.342" v="2970" actId="255"/>
          <ac:spMkLst>
            <pc:docMk/>
            <pc:sldMk cId="1255026209" sldId="1029"/>
            <ac:spMk id="61" creationId="{F54B0842-4DA8-4233-B603-93B636D1A6CF}"/>
          </ac:spMkLst>
        </pc:spChg>
        <pc:spChg chg="mod">
          <ac:chgData name="Andy Wahrenberger" userId="a14de615-33b0-4b0f-8045-477c2aa11460" providerId="ADAL" clId="{C07C0EFD-6D78-46EF-B9CE-4BB03CECECCE}" dt="2019-01-14T19:11:38.342" v="2970" actId="255"/>
          <ac:spMkLst>
            <pc:docMk/>
            <pc:sldMk cId="1255026209" sldId="1029"/>
            <ac:spMk id="71" creationId="{6C9DD9EC-ED59-4949-A7E1-7F9D533FA4F2}"/>
          </ac:spMkLst>
        </pc:spChg>
        <pc:spChg chg="mod">
          <ac:chgData name="Andy Wahrenberger" userId="a14de615-33b0-4b0f-8045-477c2aa11460" providerId="ADAL" clId="{C07C0EFD-6D78-46EF-B9CE-4BB03CECECCE}" dt="2019-01-14T19:11:38.342" v="2970" actId="255"/>
          <ac:spMkLst>
            <pc:docMk/>
            <pc:sldMk cId="1255026209" sldId="1029"/>
            <ac:spMk id="72" creationId="{F4DA960A-BDF4-4E67-A97D-D9A7D896D107}"/>
          </ac:spMkLst>
        </pc:spChg>
        <pc:spChg chg="mod">
          <ac:chgData name="Andy Wahrenberger" userId="a14de615-33b0-4b0f-8045-477c2aa11460" providerId="ADAL" clId="{C07C0EFD-6D78-46EF-B9CE-4BB03CECECCE}" dt="2019-01-14T19:11:38.342" v="2970" actId="255"/>
          <ac:spMkLst>
            <pc:docMk/>
            <pc:sldMk cId="1255026209" sldId="1029"/>
            <ac:spMk id="73" creationId="{D60F63D2-01D0-4A66-8A47-3ED6B6D695DD}"/>
          </ac:spMkLst>
        </pc:spChg>
        <pc:spChg chg="mod">
          <ac:chgData name="Andy Wahrenberger" userId="a14de615-33b0-4b0f-8045-477c2aa11460" providerId="ADAL" clId="{C07C0EFD-6D78-46EF-B9CE-4BB03CECECCE}" dt="2019-01-14T19:11:38.342" v="2970" actId="255"/>
          <ac:spMkLst>
            <pc:docMk/>
            <pc:sldMk cId="1255026209" sldId="1029"/>
            <ac:spMk id="74" creationId="{74B1501F-92A9-44E9-A0E5-6CA23CA57124}"/>
          </ac:spMkLst>
        </pc:spChg>
        <pc:spChg chg="mod">
          <ac:chgData name="Andy Wahrenberger" userId="a14de615-33b0-4b0f-8045-477c2aa11460" providerId="ADAL" clId="{C07C0EFD-6D78-46EF-B9CE-4BB03CECECCE}" dt="2019-01-14T19:11:38.342" v="2970" actId="255"/>
          <ac:spMkLst>
            <pc:docMk/>
            <pc:sldMk cId="1255026209" sldId="1029"/>
            <ac:spMk id="84" creationId="{CA7A08B1-190E-4F8E-8885-6AFDBBDAD084}"/>
          </ac:spMkLst>
        </pc:spChg>
        <pc:spChg chg="mod">
          <ac:chgData name="Andy Wahrenberger" userId="a14de615-33b0-4b0f-8045-477c2aa11460" providerId="ADAL" clId="{C07C0EFD-6D78-46EF-B9CE-4BB03CECECCE}" dt="2019-01-14T19:11:57.555" v="2974" actId="1076"/>
          <ac:spMkLst>
            <pc:docMk/>
            <pc:sldMk cId="1255026209" sldId="1029"/>
            <ac:spMk id="89" creationId="{A5B43193-5BB2-4119-82FB-987C62E22DFC}"/>
          </ac:spMkLst>
        </pc:spChg>
        <pc:spChg chg="mod">
          <ac:chgData name="Andy Wahrenberger" userId="a14de615-33b0-4b0f-8045-477c2aa11460" providerId="ADAL" clId="{C07C0EFD-6D78-46EF-B9CE-4BB03CECECCE}" dt="2019-01-14T19:11:38.342" v="2970" actId="255"/>
          <ac:spMkLst>
            <pc:docMk/>
            <pc:sldMk cId="1255026209" sldId="1029"/>
            <ac:spMk id="92" creationId="{627FB5BD-9FD3-4CEC-BEE3-3F5ECB3C130B}"/>
          </ac:spMkLst>
        </pc:spChg>
        <pc:spChg chg="mod">
          <ac:chgData name="Andy Wahrenberger" userId="a14de615-33b0-4b0f-8045-477c2aa11460" providerId="ADAL" clId="{C07C0EFD-6D78-46EF-B9CE-4BB03CECECCE}" dt="2019-01-14T19:11:38.342" v="2970" actId="255"/>
          <ac:spMkLst>
            <pc:docMk/>
            <pc:sldMk cId="1255026209" sldId="1029"/>
            <ac:spMk id="93" creationId="{1986FDB0-FC8B-47C3-BC9B-ACB56A4D2968}"/>
          </ac:spMkLst>
        </pc:spChg>
        <pc:spChg chg="mod">
          <ac:chgData name="Andy Wahrenberger" userId="a14de615-33b0-4b0f-8045-477c2aa11460" providerId="ADAL" clId="{C07C0EFD-6D78-46EF-B9CE-4BB03CECECCE}" dt="2019-01-14T19:11:38.342" v="2970" actId="255"/>
          <ac:spMkLst>
            <pc:docMk/>
            <pc:sldMk cId="1255026209" sldId="1029"/>
            <ac:spMk id="94" creationId="{A37119B9-6DFA-46CB-A995-00C3B5AE0479}"/>
          </ac:spMkLst>
        </pc:spChg>
        <pc:spChg chg="mod">
          <ac:chgData name="Andy Wahrenberger" userId="a14de615-33b0-4b0f-8045-477c2aa11460" providerId="ADAL" clId="{C07C0EFD-6D78-46EF-B9CE-4BB03CECECCE}" dt="2019-01-14T19:12:43.434" v="2978" actId="20577"/>
          <ac:spMkLst>
            <pc:docMk/>
            <pc:sldMk cId="1255026209" sldId="1029"/>
            <ac:spMk id="95" creationId="{E7C372B5-9875-4561-B3B9-57CFD2EEDAEA}"/>
          </ac:spMkLst>
        </pc:spChg>
      </pc:sldChg>
      <pc:sldChg chg="delSp modSp add ord setBg">
        <pc:chgData name="Andy Wahrenberger" userId="a14de615-33b0-4b0f-8045-477c2aa11460" providerId="ADAL" clId="{C07C0EFD-6D78-46EF-B9CE-4BB03CECECCE}" dt="2019-01-14T19:00:02.347" v="2961" actId="20577"/>
        <pc:sldMkLst>
          <pc:docMk/>
          <pc:sldMk cId="1690746738" sldId="1116"/>
        </pc:sldMkLst>
        <pc:spChg chg="mod">
          <ac:chgData name="Andy Wahrenberger" userId="a14de615-33b0-4b0f-8045-477c2aa11460" providerId="ADAL" clId="{C07C0EFD-6D78-46EF-B9CE-4BB03CECECCE}" dt="2019-01-14T19:00:02.347" v="2961" actId="20577"/>
          <ac:spMkLst>
            <pc:docMk/>
            <pc:sldMk cId="1690746738" sldId="1116"/>
            <ac:spMk id="8" creationId="{00000000-0000-0000-0000-000000000000}"/>
          </ac:spMkLst>
        </pc:spChg>
        <pc:spChg chg="del mod">
          <ac:chgData name="Andy Wahrenberger" userId="a14de615-33b0-4b0f-8045-477c2aa11460" providerId="ADAL" clId="{C07C0EFD-6D78-46EF-B9CE-4BB03CECECCE}" dt="2019-01-14T16:04:02.497" v="484"/>
          <ac:spMkLst>
            <pc:docMk/>
            <pc:sldMk cId="1690746738" sldId="1116"/>
            <ac:spMk id="46" creationId="{A05FC2F2-ECCB-4CE3-9E58-F7DA6E95AD9A}"/>
          </ac:spMkLst>
        </pc:spChg>
      </pc:sldChg>
      <pc:sldChg chg="modTransition">
        <pc:chgData name="Andy Wahrenberger" userId="a14de615-33b0-4b0f-8045-477c2aa11460" providerId="ADAL" clId="{C07C0EFD-6D78-46EF-B9CE-4BB03CECECCE}" dt="2019-01-07T18:56:40.298" v="324"/>
        <pc:sldMkLst>
          <pc:docMk/>
          <pc:sldMk cId="2797755030" sldId="1694"/>
        </pc:sldMkLst>
      </pc:sldChg>
      <pc:sldChg chg="ord modTransition">
        <pc:chgData name="Andy Wahrenberger" userId="a14de615-33b0-4b0f-8045-477c2aa11460" providerId="ADAL" clId="{C07C0EFD-6D78-46EF-B9CE-4BB03CECECCE}" dt="2019-01-07T19:01:54.084" v="477"/>
        <pc:sldMkLst>
          <pc:docMk/>
          <pc:sldMk cId="2174862867" sldId="1866"/>
        </pc:sldMkLst>
      </pc:sldChg>
      <pc:sldChg chg="addSp delSp modSp ord modNotesTx">
        <pc:chgData name="Andy Wahrenberger" userId="a14de615-33b0-4b0f-8045-477c2aa11460" providerId="ADAL" clId="{C07C0EFD-6D78-46EF-B9CE-4BB03CECECCE}" dt="2019-01-14T17:56:01.956" v="2900" actId="20577"/>
        <pc:sldMkLst>
          <pc:docMk/>
          <pc:sldMk cId="967539191" sldId="2215"/>
        </pc:sldMkLst>
        <pc:spChg chg="mod topLvl">
          <ac:chgData name="Andy Wahrenberger" userId="a14de615-33b0-4b0f-8045-477c2aa11460" providerId="ADAL" clId="{C07C0EFD-6D78-46EF-B9CE-4BB03CECECCE}" dt="2019-01-14T16:37:43.608" v="848" actId="1036"/>
          <ac:spMkLst>
            <pc:docMk/>
            <pc:sldMk cId="967539191" sldId="2215"/>
            <ac:spMk id="7" creationId="{71EB74A3-15DD-4A74-B8E4-D4AEAE27148A}"/>
          </ac:spMkLst>
        </pc:spChg>
        <pc:spChg chg="mod">
          <ac:chgData name="Andy Wahrenberger" userId="a14de615-33b0-4b0f-8045-477c2aa11460" providerId="ADAL" clId="{C07C0EFD-6D78-46EF-B9CE-4BB03CECECCE}" dt="2019-01-14T16:36:21.962" v="831" actId="20577"/>
          <ac:spMkLst>
            <pc:docMk/>
            <pc:sldMk cId="967539191" sldId="2215"/>
            <ac:spMk id="10" creationId="{F6074E20-12E0-44E5-A7EC-EC76B19DDC85}"/>
          </ac:spMkLst>
        </pc:spChg>
        <pc:grpChg chg="del">
          <ac:chgData name="Andy Wahrenberger" userId="a14de615-33b0-4b0f-8045-477c2aa11460" providerId="ADAL" clId="{C07C0EFD-6D78-46EF-B9CE-4BB03CECECCE}" dt="2019-01-14T16:28:40.030" v="490" actId="478"/>
          <ac:grpSpMkLst>
            <pc:docMk/>
            <pc:sldMk cId="967539191" sldId="2215"/>
            <ac:grpSpMk id="13" creationId="{7CBF5EBF-59A9-45ED-B447-2FE7559F5F8C}"/>
          </ac:grpSpMkLst>
        </pc:grpChg>
        <pc:picChg chg="del topLvl">
          <ac:chgData name="Andy Wahrenberger" userId="a14de615-33b0-4b0f-8045-477c2aa11460" providerId="ADAL" clId="{C07C0EFD-6D78-46EF-B9CE-4BB03CECECCE}" dt="2019-01-14T16:28:40.030" v="490" actId="478"/>
          <ac:picMkLst>
            <pc:docMk/>
            <pc:sldMk cId="967539191" sldId="2215"/>
            <ac:picMk id="8" creationId="{F0D42C5C-B963-43E6-B50A-FF95D710E3ED}"/>
          </ac:picMkLst>
        </pc:picChg>
        <pc:picChg chg="add mod">
          <ac:chgData name="Andy Wahrenberger" userId="a14de615-33b0-4b0f-8045-477c2aa11460" providerId="ADAL" clId="{C07C0EFD-6D78-46EF-B9CE-4BB03CECECCE}" dt="2019-01-14T16:37:43.608" v="848" actId="1036"/>
          <ac:picMkLst>
            <pc:docMk/>
            <pc:sldMk cId="967539191" sldId="2215"/>
            <ac:picMk id="1026" creationId="{970F0623-5FF1-4714-99B1-F53CDA8625B2}"/>
          </ac:picMkLst>
        </pc:picChg>
        <pc:cxnChg chg="mod">
          <ac:chgData name="Andy Wahrenberger" userId="a14de615-33b0-4b0f-8045-477c2aa11460" providerId="ADAL" clId="{C07C0EFD-6D78-46EF-B9CE-4BB03CECECCE}" dt="2019-01-14T16:36:52.799" v="832" actId="1076"/>
          <ac:cxnSpMkLst>
            <pc:docMk/>
            <pc:sldMk cId="967539191" sldId="2215"/>
            <ac:cxnSpMk id="87" creationId="{19224B71-5A07-4845-9844-6CE4D373C690}"/>
          </ac:cxnSpMkLst>
        </pc:cxnChg>
      </pc:sldChg>
      <pc:sldChg chg="modSp">
        <pc:chgData name="Andy Wahrenberger" userId="a14de615-33b0-4b0f-8045-477c2aa11460" providerId="ADAL" clId="{C07C0EFD-6D78-46EF-B9CE-4BB03CECECCE}" dt="2019-01-14T18:58:14.930" v="2955" actId="14734"/>
        <pc:sldMkLst>
          <pc:docMk/>
          <pc:sldMk cId="2756754249" sldId="2227"/>
        </pc:sldMkLst>
        <pc:graphicFrameChg chg="mod modGraphic">
          <ac:chgData name="Andy Wahrenberger" userId="a14de615-33b0-4b0f-8045-477c2aa11460" providerId="ADAL" clId="{C07C0EFD-6D78-46EF-B9CE-4BB03CECECCE}" dt="2019-01-14T18:58:14.930" v="2955" actId="14734"/>
          <ac:graphicFrameMkLst>
            <pc:docMk/>
            <pc:sldMk cId="2756754249" sldId="2227"/>
            <ac:graphicFrameMk id="67" creationId="{6348838E-035F-4C09-B03C-A3BE1D3BB310}"/>
          </ac:graphicFrameMkLst>
        </pc:graphicFrameChg>
      </pc:sldChg>
      <pc:sldChg chg="modTransition">
        <pc:chgData name="Andy Wahrenberger" userId="a14de615-33b0-4b0f-8045-477c2aa11460" providerId="ADAL" clId="{C07C0EFD-6D78-46EF-B9CE-4BB03CECECCE}" dt="2019-01-07T19:08:55.540" v="478"/>
        <pc:sldMkLst>
          <pc:docMk/>
          <pc:sldMk cId="2739694025" sldId="4290"/>
        </pc:sldMkLst>
      </pc:sldChg>
      <pc:sldChg chg="modSp modNotesTx">
        <pc:chgData name="Andy Wahrenberger" userId="a14de615-33b0-4b0f-8045-477c2aa11460" providerId="ADAL" clId="{C07C0EFD-6D78-46EF-B9CE-4BB03CECECCE}" dt="2019-01-14T17:44:37.894" v="2598" actId="20577"/>
        <pc:sldMkLst>
          <pc:docMk/>
          <pc:sldMk cId="2438824277" sldId="8253"/>
        </pc:sldMkLst>
        <pc:spChg chg="mod">
          <ac:chgData name="Andy Wahrenberger" userId="a14de615-33b0-4b0f-8045-477c2aa11460" providerId="ADAL" clId="{C07C0EFD-6D78-46EF-B9CE-4BB03CECECCE}" dt="2019-01-04T04:17:59.002" v="197" actId="207"/>
          <ac:spMkLst>
            <pc:docMk/>
            <pc:sldMk cId="2438824277" sldId="8253"/>
            <ac:spMk id="5" creationId="{00000000-0000-0000-0000-000000000000}"/>
          </ac:spMkLst>
        </pc:spChg>
      </pc:sldChg>
      <pc:sldChg chg="modSp ord modNotesTx">
        <pc:chgData name="Andy Wahrenberger" userId="a14de615-33b0-4b0f-8045-477c2aa11460" providerId="ADAL" clId="{C07C0EFD-6D78-46EF-B9CE-4BB03CECECCE}" dt="2019-01-14T19:09:04.158" v="2965" actId="113"/>
        <pc:sldMkLst>
          <pc:docMk/>
          <pc:sldMk cId="1855318961" sldId="8254"/>
        </pc:sldMkLst>
        <pc:spChg chg="mod">
          <ac:chgData name="Andy Wahrenberger" userId="a14de615-33b0-4b0f-8045-477c2aa11460" providerId="ADAL" clId="{C07C0EFD-6D78-46EF-B9CE-4BB03CECECCE}" dt="2019-01-14T17:02:45.826" v="1202" actId="20577"/>
          <ac:spMkLst>
            <pc:docMk/>
            <pc:sldMk cId="1855318961" sldId="8254"/>
            <ac:spMk id="2" creationId="{0746494F-C602-D346-98B7-990C95864366}"/>
          </ac:spMkLst>
        </pc:spChg>
        <pc:spChg chg="mod">
          <ac:chgData name="Andy Wahrenberger" userId="a14de615-33b0-4b0f-8045-477c2aa11460" providerId="ADAL" clId="{C07C0EFD-6D78-46EF-B9CE-4BB03CECECCE}" dt="2019-01-14T19:09:04.158" v="2965" actId="113"/>
          <ac:spMkLst>
            <pc:docMk/>
            <pc:sldMk cId="1855318961" sldId="8254"/>
            <ac:spMk id="4" creationId="{68362B9A-546C-E74A-82CF-2E084DD6D218}"/>
          </ac:spMkLst>
        </pc:spChg>
        <pc:picChg chg="mod">
          <ac:chgData name="Andy Wahrenberger" userId="a14de615-33b0-4b0f-8045-477c2aa11460" providerId="ADAL" clId="{C07C0EFD-6D78-46EF-B9CE-4BB03CECECCE}" dt="2019-01-14T18:00:25.531" v="2914" actId="1076"/>
          <ac:picMkLst>
            <pc:docMk/>
            <pc:sldMk cId="1855318961" sldId="8254"/>
            <ac:picMk id="7" creationId="{8729A01A-C197-9C44-9218-E65F98DFB39C}"/>
          </ac:picMkLst>
        </pc:picChg>
      </pc:sldChg>
      <pc:sldChg chg="ord">
        <pc:chgData name="Andy Wahrenberger" userId="a14de615-33b0-4b0f-8045-477c2aa11460" providerId="ADAL" clId="{C07C0EFD-6D78-46EF-B9CE-4BB03CECECCE}" dt="2019-01-04T03:32:08.939" v="10"/>
        <pc:sldMkLst>
          <pc:docMk/>
          <pc:sldMk cId="1395407367" sldId="8255"/>
        </pc:sldMkLst>
      </pc:sldChg>
      <pc:sldChg chg="ord modTransition">
        <pc:chgData name="Andy Wahrenberger" userId="a14de615-33b0-4b0f-8045-477c2aa11460" providerId="ADAL" clId="{C07C0EFD-6D78-46EF-B9CE-4BB03CECECCE}" dt="2019-01-11T16:26:38.724" v="482"/>
        <pc:sldMkLst>
          <pc:docMk/>
          <pc:sldMk cId="1137619943" sldId="8258"/>
        </pc:sldMkLst>
      </pc:sldChg>
      <pc:sldChg chg="modSp ord modNotesTx">
        <pc:chgData name="Andy Wahrenberger" userId="a14de615-33b0-4b0f-8045-477c2aa11460" providerId="ADAL" clId="{C07C0EFD-6D78-46EF-B9CE-4BB03CECECCE}" dt="2019-01-14T19:24:59.558" v="3292" actId="20577"/>
        <pc:sldMkLst>
          <pc:docMk/>
          <pc:sldMk cId="3642158082" sldId="8269"/>
        </pc:sldMkLst>
        <pc:spChg chg="mod">
          <ac:chgData name="Andy Wahrenberger" userId="a14de615-33b0-4b0f-8045-477c2aa11460" providerId="ADAL" clId="{C07C0EFD-6D78-46EF-B9CE-4BB03CECECCE}" dt="2019-01-04T03:55:48.672" v="26" actId="20577"/>
          <ac:spMkLst>
            <pc:docMk/>
            <pc:sldMk cId="3642158082" sldId="8269"/>
            <ac:spMk id="2" creationId="{C1DF50A2-6AE5-4455-9C44-496BBF6630CE}"/>
          </ac:spMkLst>
        </pc:spChg>
      </pc:sldChg>
      <pc:sldChg chg="addSp delSp modSp">
        <pc:chgData name="Andy Wahrenberger" userId="a14de615-33b0-4b0f-8045-477c2aa11460" providerId="ADAL" clId="{C07C0EFD-6D78-46EF-B9CE-4BB03CECECCE}" dt="2019-01-14T19:16:01.854" v="2997" actId="1076"/>
        <pc:sldMkLst>
          <pc:docMk/>
          <pc:sldMk cId="964702135" sldId="8274"/>
        </pc:sldMkLst>
        <pc:spChg chg="del mod">
          <ac:chgData name="Andy Wahrenberger" userId="a14de615-33b0-4b0f-8045-477c2aa11460" providerId="ADAL" clId="{C07C0EFD-6D78-46EF-B9CE-4BB03CECECCE}" dt="2019-01-14T19:15:55.043" v="2995" actId="478"/>
          <ac:spMkLst>
            <pc:docMk/>
            <pc:sldMk cId="964702135" sldId="8274"/>
            <ac:spMk id="2" creationId="{4F4F2C6F-9DB0-A749-8B91-B0D9B2DC5E19}"/>
          </ac:spMkLst>
        </pc:spChg>
        <pc:spChg chg="add del mod">
          <ac:chgData name="Andy Wahrenberger" userId="a14de615-33b0-4b0f-8045-477c2aa11460" providerId="ADAL" clId="{C07C0EFD-6D78-46EF-B9CE-4BB03CECECCE}" dt="2019-01-14T19:15:58.551" v="2996" actId="478"/>
          <ac:spMkLst>
            <pc:docMk/>
            <pc:sldMk cId="964702135" sldId="8274"/>
            <ac:spMk id="5" creationId="{C553259F-828F-435A-BD75-2843D705E97E}"/>
          </ac:spMkLst>
        </pc:spChg>
        <pc:picChg chg="mod">
          <ac:chgData name="Andy Wahrenberger" userId="a14de615-33b0-4b0f-8045-477c2aa11460" providerId="ADAL" clId="{C07C0EFD-6D78-46EF-B9CE-4BB03CECECCE}" dt="2019-01-14T19:16:01.854" v="2997" actId="1076"/>
          <ac:picMkLst>
            <pc:docMk/>
            <pc:sldMk cId="964702135" sldId="8274"/>
            <ac:picMk id="4" creationId="{3ED4661B-9B77-E44B-98A4-E18258BBA478}"/>
          </ac:picMkLst>
        </pc:picChg>
      </pc:sldChg>
      <pc:sldChg chg="ord">
        <pc:chgData name="Andy Wahrenberger" userId="a14de615-33b0-4b0f-8045-477c2aa11460" providerId="ADAL" clId="{C07C0EFD-6D78-46EF-B9CE-4BB03CECECCE}" dt="2019-01-04T03:52:31.578" v="11"/>
        <pc:sldMkLst>
          <pc:docMk/>
          <pc:sldMk cId="280964033" sldId="8276"/>
        </pc:sldMkLst>
      </pc:sldChg>
      <pc:sldChg chg="ord modTransition">
        <pc:chgData name="Andy Wahrenberger" userId="a14de615-33b0-4b0f-8045-477c2aa11460" providerId="ADAL" clId="{C07C0EFD-6D78-46EF-B9CE-4BB03CECECCE}" dt="2019-01-07T19:00:04.023" v="423"/>
        <pc:sldMkLst>
          <pc:docMk/>
          <pc:sldMk cId="3576590420" sldId="8277"/>
        </pc:sldMkLst>
      </pc:sldChg>
      <pc:sldChg chg="addSp delSp modSp add ord modTransition modNotesTx">
        <pc:chgData name="Andy Wahrenberger" userId="a14de615-33b0-4b0f-8045-477c2aa11460" providerId="ADAL" clId="{C07C0EFD-6D78-46EF-B9CE-4BB03CECECCE}" dt="2019-01-14T17:38:53.818" v="2576" actId="20577"/>
        <pc:sldMkLst>
          <pc:docMk/>
          <pc:sldMk cId="107250567" sldId="8278"/>
        </pc:sldMkLst>
        <pc:spChg chg="mod">
          <ac:chgData name="Andy Wahrenberger" userId="a14de615-33b0-4b0f-8045-477c2aa11460" providerId="ADAL" clId="{C07C0EFD-6D78-46EF-B9CE-4BB03CECECCE}" dt="2019-01-04T04:14:19.258" v="65" actId="20577"/>
          <ac:spMkLst>
            <pc:docMk/>
            <pc:sldMk cId="107250567" sldId="8278"/>
            <ac:spMk id="2" creationId="{6564200A-A224-4378-B321-EA53DBA21AC2}"/>
          </ac:spMkLst>
        </pc:spChg>
        <pc:spChg chg="add del mod">
          <ac:chgData name="Andy Wahrenberger" userId="a14de615-33b0-4b0f-8045-477c2aa11460" providerId="ADAL" clId="{C07C0EFD-6D78-46EF-B9CE-4BB03CECECCE}" dt="2019-01-04T04:14:11.748" v="62" actId="478"/>
          <ac:spMkLst>
            <pc:docMk/>
            <pc:sldMk cId="107250567" sldId="8278"/>
            <ac:spMk id="6" creationId="{DB9BD9DA-8FF3-49DC-8485-9ED3E7221251}"/>
          </ac:spMkLst>
        </pc:spChg>
        <pc:spChg chg="add del mod">
          <ac:chgData name="Andy Wahrenberger" userId="a14de615-33b0-4b0f-8045-477c2aa11460" providerId="ADAL" clId="{C07C0EFD-6D78-46EF-B9CE-4BB03CECECCE}" dt="2019-01-04T04:14:14.405" v="63" actId="478"/>
          <ac:spMkLst>
            <pc:docMk/>
            <pc:sldMk cId="107250567" sldId="8278"/>
            <ac:spMk id="7" creationId="{C54BC76A-8F27-4B7B-950F-41325326FF7B}"/>
          </ac:spMkLst>
        </pc:spChg>
        <pc:spChg chg="add mod">
          <ac:chgData name="Andy Wahrenberger" userId="a14de615-33b0-4b0f-8045-477c2aa11460" providerId="ADAL" clId="{C07C0EFD-6D78-46EF-B9CE-4BB03CECECCE}" dt="2019-01-04T04:17:29.396" v="194" actId="1076"/>
          <ac:spMkLst>
            <pc:docMk/>
            <pc:sldMk cId="107250567" sldId="8278"/>
            <ac:spMk id="8" creationId="{CDD24E79-22F8-4DEE-8C7C-71814B186655}"/>
          </ac:spMkLst>
        </pc:spChg>
        <pc:spChg chg="del">
          <ac:chgData name="Andy Wahrenberger" userId="a14de615-33b0-4b0f-8045-477c2aa11460" providerId="ADAL" clId="{C07C0EFD-6D78-46EF-B9CE-4BB03CECECCE}" dt="2019-01-04T04:14:40.397" v="68" actId="478"/>
          <ac:spMkLst>
            <pc:docMk/>
            <pc:sldMk cId="107250567" sldId="8278"/>
            <ac:spMk id="9" creationId="{1C260C05-875E-479A-A96F-A82EAF54B208}"/>
          </ac:spMkLst>
        </pc:spChg>
        <pc:spChg chg="del">
          <ac:chgData name="Andy Wahrenberger" userId="a14de615-33b0-4b0f-8045-477c2aa11460" providerId="ADAL" clId="{C07C0EFD-6D78-46EF-B9CE-4BB03CECECCE}" dt="2019-01-04T04:14:40.397" v="68" actId="478"/>
          <ac:spMkLst>
            <pc:docMk/>
            <pc:sldMk cId="107250567" sldId="8278"/>
            <ac:spMk id="38" creationId="{7B34DBCA-63CE-4699-B41E-9167C699D8F3}"/>
          </ac:spMkLst>
        </pc:spChg>
        <pc:spChg chg="del">
          <ac:chgData name="Andy Wahrenberger" userId="a14de615-33b0-4b0f-8045-477c2aa11460" providerId="ADAL" clId="{C07C0EFD-6D78-46EF-B9CE-4BB03CECECCE}" dt="2019-01-04T04:14:40.397" v="68" actId="478"/>
          <ac:spMkLst>
            <pc:docMk/>
            <pc:sldMk cId="107250567" sldId="8278"/>
            <ac:spMk id="41" creationId="{3E9D4713-1419-465A-A82A-48624FF41051}"/>
          </ac:spMkLst>
        </pc:spChg>
        <pc:spChg chg="del">
          <ac:chgData name="Andy Wahrenberger" userId="a14de615-33b0-4b0f-8045-477c2aa11460" providerId="ADAL" clId="{C07C0EFD-6D78-46EF-B9CE-4BB03CECECCE}" dt="2019-01-04T04:14:40.397" v="68" actId="478"/>
          <ac:spMkLst>
            <pc:docMk/>
            <pc:sldMk cId="107250567" sldId="8278"/>
            <ac:spMk id="43" creationId="{B1C226BD-DD22-4200-82FF-E8EB04B8EEE9}"/>
          </ac:spMkLst>
        </pc:spChg>
        <pc:spChg chg="del">
          <ac:chgData name="Andy Wahrenberger" userId="a14de615-33b0-4b0f-8045-477c2aa11460" providerId="ADAL" clId="{C07C0EFD-6D78-46EF-B9CE-4BB03CECECCE}" dt="2019-01-04T04:14:40.397" v="68" actId="478"/>
          <ac:spMkLst>
            <pc:docMk/>
            <pc:sldMk cId="107250567" sldId="8278"/>
            <ac:spMk id="44" creationId="{D48B8EC8-6EA2-4ED7-8C3C-930C1197A411}"/>
          </ac:spMkLst>
        </pc:spChg>
        <pc:spChg chg="del">
          <ac:chgData name="Andy Wahrenberger" userId="a14de615-33b0-4b0f-8045-477c2aa11460" providerId="ADAL" clId="{C07C0EFD-6D78-46EF-B9CE-4BB03CECECCE}" dt="2019-01-04T04:14:40.397" v="68" actId="478"/>
          <ac:spMkLst>
            <pc:docMk/>
            <pc:sldMk cId="107250567" sldId="8278"/>
            <ac:spMk id="45" creationId="{96E2AF9F-D6EE-44B1-AA50-0E50DEF7EB79}"/>
          </ac:spMkLst>
        </pc:spChg>
        <pc:spChg chg="del">
          <ac:chgData name="Andy Wahrenberger" userId="a14de615-33b0-4b0f-8045-477c2aa11460" providerId="ADAL" clId="{C07C0EFD-6D78-46EF-B9CE-4BB03CECECCE}" dt="2019-01-04T04:14:40.397" v="68" actId="478"/>
          <ac:spMkLst>
            <pc:docMk/>
            <pc:sldMk cId="107250567" sldId="8278"/>
            <ac:spMk id="46" creationId="{08F31EBA-0EBB-4F5B-A77C-949F06F175EE}"/>
          </ac:spMkLst>
        </pc:spChg>
        <pc:spChg chg="add mod">
          <ac:chgData name="Andy Wahrenberger" userId="a14de615-33b0-4b0f-8045-477c2aa11460" providerId="ADAL" clId="{C07C0EFD-6D78-46EF-B9CE-4BB03CECECCE}" dt="2019-01-04T04:17:29.396" v="194" actId="1076"/>
          <ac:spMkLst>
            <pc:docMk/>
            <pc:sldMk cId="107250567" sldId="8278"/>
            <ac:spMk id="47" creationId="{71425A19-6E7E-4372-ABCD-63A826ECF6FB}"/>
          </ac:spMkLst>
        </pc:spChg>
        <pc:spChg chg="add mod">
          <ac:chgData name="Andy Wahrenberger" userId="a14de615-33b0-4b0f-8045-477c2aa11460" providerId="ADAL" clId="{C07C0EFD-6D78-46EF-B9CE-4BB03CECECCE}" dt="2019-01-14T17:35:08.404" v="2123" actId="1076"/>
          <ac:spMkLst>
            <pc:docMk/>
            <pc:sldMk cId="107250567" sldId="8278"/>
            <ac:spMk id="48" creationId="{46C808B5-B498-48B2-86FC-8A54FE3D4CC5}"/>
          </ac:spMkLst>
        </pc:spChg>
        <pc:spChg chg="del">
          <ac:chgData name="Andy Wahrenberger" userId="a14de615-33b0-4b0f-8045-477c2aa11460" providerId="ADAL" clId="{C07C0EFD-6D78-46EF-B9CE-4BB03CECECCE}" dt="2019-01-04T04:13:24.252" v="54"/>
          <ac:spMkLst>
            <pc:docMk/>
            <pc:sldMk cId="107250567" sldId="8278"/>
            <ac:spMk id="50" creationId="{E7DFCB7E-2504-4BE1-8C38-F04EE1E84C66}"/>
          </ac:spMkLst>
        </pc:spChg>
        <pc:spChg chg="del">
          <ac:chgData name="Andy Wahrenberger" userId="a14de615-33b0-4b0f-8045-477c2aa11460" providerId="ADAL" clId="{C07C0EFD-6D78-46EF-B9CE-4BB03CECECCE}" dt="2019-01-04T04:14:40.397" v="68" actId="478"/>
          <ac:spMkLst>
            <pc:docMk/>
            <pc:sldMk cId="107250567" sldId="8278"/>
            <ac:spMk id="51" creationId="{2E84E165-0D02-4A16-9070-BA8B20CFFE13}"/>
          </ac:spMkLst>
        </pc:spChg>
        <pc:spChg chg="add mod">
          <ac:chgData name="Andy Wahrenberger" userId="a14de615-33b0-4b0f-8045-477c2aa11460" providerId="ADAL" clId="{C07C0EFD-6D78-46EF-B9CE-4BB03CECECCE}" dt="2019-01-14T17:35:14.898" v="2124" actId="1076"/>
          <ac:spMkLst>
            <pc:docMk/>
            <pc:sldMk cId="107250567" sldId="8278"/>
            <ac:spMk id="53" creationId="{70BB42C9-E8F9-45B7-B5CD-78439841E8E8}"/>
          </ac:spMkLst>
        </pc:spChg>
        <pc:spChg chg="del">
          <ac:chgData name="Andy Wahrenberger" userId="a14de615-33b0-4b0f-8045-477c2aa11460" providerId="ADAL" clId="{C07C0EFD-6D78-46EF-B9CE-4BB03CECECCE}" dt="2019-01-04T04:14:40.397" v="68" actId="478"/>
          <ac:spMkLst>
            <pc:docMk/>
            <pc:sldMk cId="107250567" sldId="8278"/>
            <ac:spMk id="84" creationId="{CA7A08B1-190E-4F8E-8885-6AFDBBDAD084}"/>
          </ac:spMkLst>
        </pc:spChg>
        <pc:spChg chg="del">
          <ac:chgData name="Andy Wahrenberger" userId="a14de615-33b0-4b0f-8045-477c2aa11460" providerId="ADAL" clId="{C07C0EFD-6D78-46EF-B9CE-4BB03CECECCE}" dt="2019-01-04T04:14:40.397" v="68" actId="478"/>
          <ac:spMkLst>
            <pc:docMk/>
            <pc:sldMk cId="107250567" sldId="8278"/>
            <ac:spMk id="89" creationId="{A5B43193-5BB2-4119-82FB-987C62E22DFC}"/>
          </ac:spMkLst>
        </pc:spChg>
        <pc:spChg chg="del">
          <ac:chgData name="Andy Wahrenberger" userId="a14de615-33b0-4b0f-8045-477c2aa11460" providerId="ADAL" clId="{C07C0EFD-6D78-46EF-B9CE-4BB03CECECCE}" dt="2019-01-04T04:15:38.116" v="85" actId="478"/>
          <ac:spMkLst>
            <pc:docMk/>
            <pc:sldMk cId="107250567" sldId="8278"/>
            <ac:spMk id="95" creationId="{E7C372B5-9875-4561-B3B9-57CFD2EEDAEA}"/>
          </ac:spMkLst>
        </pc:spChg>
        <pc:grpChg chg="del">
          <ac:chgData name="Andy Wahrenberger" userId="a14de615-33b0-4b0f-8045-477c2aa11460" providerId="ADAL" clId="{C07C0EFD-6D78-46EF-B9CE-4BB03CECECCE}" dt="2019-01-04T04:14:40.397" v="68" actId="478"/>
          <ac:grpSpMkLst>
            <pc:docMk/>
            <pc:sldMk cId="107250567" sldId="8278"/>
            <ac:grpSpMk id="4" creationId="{CE5C9CEA-55B7-4AC6-8111-769E0E70AC0C}"/>
          </ac:grpSpMkLst>
        </pc:grpChg>
        <pc:grpChg chg="del">
          <ac:chgData name="Andy Wahrenberger" userId="a14de615-33b0-4b0f-8045-477c2aa11460" providerId="ADAL" clId="{C07C0EFD-6D78-46EF-B9CE-4BB03CECECCE}" dt="2019-01-04T04:14:40.397" v="68" actId="478"/>
          <ac:grpSpMkLst>
            <pc:docMk/>
            <pc:sldMk cId="107250567" sldId="8278"/>
            <ac:grpSpMk id="49" creationId="{397CA825-6E2D-4ABE-B12F-57F587364BAD}"/>
          </ac:grpSpMkLst>
        </pc:grpChg>
        <pc:grpChg chg="del">
          <ac:chgData name="Andy Wahrenberger" userId="a14de615-33b0-4b0f-8045-477c2aa11460" providerId="ADAL" clId="{C07C0EFD-6D78-46EF-B9CE-4BB03CECECCE}" dt="2019-01-04T04:14:40.397" v="68" actId="478"/>
          <ac:grpSpMkLst>
            <pc:docMk/>
            <pc:sldMk cId="107250567" sldId="8278"/>
            <ac:grpSpMk id="70" creationId="{42EEC1EC-38C5-4C5F-BAD9-DB46567363C8}"/>
          </ac:grpSpMkLst>
        </pc:grpChg>
        <pc:grpChg chg="del">
          <ac:chgData name="Andy Wahrenberger" userId="a14de615-33b0-4b0f-8045-477c2aa11460" providerId="ADAL" clId="{C07C0EFD-6D78-46EF-B9CE-4BB03CECECCE}" dt="2019-01-04T04:14:40.397" v="68" actId="478"/>
          <ac:grpSpMkLst>
            <pc:docMk/>
            <pc:sldMk cId="107250567" sldId="8278"/>
            <ac:grpSpMk id="90" creationId="{FEF05FA7-57A6-40E9-8B02-9D77C361D44A}"/>
          </ac:grpSpMkLst>
        </pc:grpChg>
        <pc:picChg chg="del">
          <ac:chgData name="Andy Wahrenberger" userId="a14de615-33b0-4b0f-8045-477c2aa11460" providerId="ADAL" clId="{C07C0EFD-6D78-46EF-B9CE-4BB03CECECCE}" dt="2019-01-04T04:14:40.397" v="68" actId="478"/>
          <ac:picMkLst>
            <pc:docMk/>
            <pc:sldMk cId="107250567" sldId="8278"/>
            <ac:picMk id="5" creationId="{34B5CCBB-F830-45BE-8958-455A3018749C}"/>
          </ac:picMkLst>
        </pc:picChg>
        <pc:picChg chg="add del mod">
          <ac:chgData name="Andy Wahrenberger" userId="a14de615-33b0-4b0f-8045-477c2aa11460" providerId="ADAL" clId="{C07C0EFD-6D78-46EF-B9CE-4BB03CECECCE}" dt="2019-01-04T04:13:35.977" v="58"/>
          <ac:picMkLst>
            <pc:docMk/>
            <pc:sldMk cId="107250567" sldId="8278"/>
            <ac:picMk id="34" creationId="{D89F2DD8-3DE5-4237-8421-DE30B506E0F2}"/>
          </ac:picMkLst>
        </pc:picChg>
        <pc:picChg chg="add mod">
          <ac:chgData name="Andy Wahrenberger" userId="a14de615-33b0-4b0f-8045-477c2aa11460" providerId="ADAL" clId="{C07C0EFD-6D78-46EF-B9CE-4BB03CECECCE}" dt="2019-01-04T04:17:29.396" v="194" actId="1076"/>
          <ac:picMkLst>
            <pc:docMk/>
            <pc:sldMk cId="107250567" sldId="8278"/>
            <ac:picMk id="37" creationId="{A41B1396-5E9A-4CD4-B88F-5E851168BF43}"/>
          </ac:picMkLst>
        </pc:picChg>
        <pc:picChg chg="add mod">
          <ac:chgData name="Andy Wahrenberger" userId="a14de615-33b0-4b0f-8045-477c2aa11460" providerId="ADAL" clId="{C07C0EFD-6D78-46EF-B9CE-4BB03CECECCE}" dt="2019-01-04T04:17:29.396" v="194" actId="1076"/>
          <ac:picMkLst>
            <pc:docMk/>
            <pc:sldMk cId="107250567" sldId="8278"/>
            <ac:picMk id="39" creationId="{B5A6F4BE-7511-431A-BDDA-B51C92CE7625}"/>
          </ac:picMkLst>
        </pc:picChg>
        <pc:picChg chg="add mod">
          <ac:chgData name="Andy Wahrenberger" userId="a14de615-33b0-4b0f-8045-477c2aa11460" providerId="ADAL" clId="{C07C0EFD-6D78-46EF-B9CE-4BB03CECECCE}" dt="2019-01-14T17:35:14.898" v="2124" actId="1076"/>
          <ac:picMkLst>
            <pc:docMk/>
            <pc:sldMk cId="107250567" sldId="8278"/>
            <ac:picMk id="40" creationId="{0A70503B-90EF-468C-B18D-49F2734E29C9}"/>
          </ac:picMkLst>
        </pc:picChg>
        <pc:picChg chg="add mod">
          <ac:chgData name="Andy Wahrenberger" userId="a14de615-33b0-4b0f-8045-477c2aa11460" providerId="ADAL" clId="{C07C0EFD-6D78-46EF-B9CE-4BB03CECECCE}" dt="2019-01-14T17:35:08.404" v="2123" actId="1076"/>
          <ac:picMkLst>
            <pc:docMk/>
            <pc:sldMk cId="107250567" sldId="8278"/>
            <ac:picMk id="42" creationId="{66CF6031-1580-4209-AC28-A91E6374EA1D}"/>
          </ac:picMkLst>
        </pc:picChg>
      </pc:sldChg>
      <pc:sldChg chg="delSp modSp add del">
        <pc:chgData name="Andy Wahrenberger" userId="a14de615-33b0-4b0f-8045-477c2aa11460" providerId="ADAL" clId="{C07C0EFD-6D78-46EF-B9CE-4BB03CECECCE}" dt="2019-01-14T17:02:35.231" v="1174" actId="2696"/>
        <pc:sldMkLst>
          <pc:docMk/>
          <pc:sldMk cId="2179167549" sldId="8279"/>
        </pc:sldMkLst>
        <pc:spChg chg="mod">
          <ac:chgData name="Andy Wahrenberger" userId="a14de615-33b0-4b0f-8045-477c2aa11460" providerId="ADAL" clId="{C07C0EFD-6D78-46EF-B9CE-4BB03CECECCE}" dt="2019-01-14T16:56:31.761" v="1009" actId="20577"/>
          <ac:spMkLst>
            <pc:docMk/>
            <pc:sldMk cId="2179167549" sldId="8279"/>
            <ac:spMk id="2" creationId="{0746494F-C602-D346-98B7-990C95864366}"/>
          </ac:spMkLst>
        </pc:spChg>
        <pc:spChg chg="mod">
          <ac:chgData name="Andy Wahrenberger" userId="a14de615-33b0-4b0f-8045-477c2aa11460" providerId="ADAL" clId="{C07C0EFD-6D78-46EF-B9CE-4BB03CECECCE}" dt="2019-01-14T17:02:01.640" v="1173" actId="20577"/>
          <ac:spMkLst>
            <pc:docMk/>
            <pc:sldMk cId="2179167549" sldId="8279"/>
            <ac:spMk id="4" creationId="{68362B9A-546C-E74A-82CF-2E084DD6D218}"/>
          </ac:spMkLst>
        </pc:spChg>
        <pc:picChg chg="del">
          <ac:chgData name="Andy Wahrenberger" userId="a14de615-33b0-4b0f-8045-477c2aa11460" providerId="ADAL" clId="{C07C0EFD-6D78-46EF-B9CE-4BB03CECECCE}" dt="2019-01-14T16:56:39.007" v="1013" actId="478"/>
          <ac:picMkLst>
            <pc:docMk/>
            <pc:sldMk cId="2179167549" sldId="8279"/>
            <ac:picMk id="7" creationId="{8729A01A-C197-9C44-9218-E65F98DFB39C}"/>
          </ac:picMkLst>
        </pc:picChg>
      </pc:sldChg>
      <pc:sldMasterChg chg="delSldLayout">
        <pc:chgData name="Andy Wahrenberger" userId="a14de615-33b0-4b0f-8045-477c2aa11460" providerId="ADAL" clId="{C07C0EFD-6D78-46EF-B9CE-4BB03CECECCE}" dt="2019-01-04T03:23:02.449" v="7" actId="2696"/>
        <pc:sldMasterMkLst>
          <pc:docMk/>
          <pc:sldMasterMk cId="2423972755" sldId="2147483864"/>
        </pc:sldMasterMkLst>
      </pc:sldMasterChg>
    </pc:docChg>
  </pc:docChgLst>
  <pc:docChgLst>
    <pc:chgData name="Gino Filicetti" userId="42c58076-3b3e-44cb-9b4c-b1f6029317d1" providerId="ADAL" clId="{90A6B5FD-FFCA-214C-8416-50623D9A0615}"/>
    <pc:docChg chg="undo redo custSel addSld delSld modSld sldOrd modSection">
      <pc:chgData name="Gino Filicetti" userId="42c58076-3b3e-44cb-9b4c-b1f6029317d1" providerId="ADAL" clId="{90A6B5FD-FFCA-214C-8416-50623D9A0615}" dt="2019-01-14T22:54:11.713" v="2123" actId="20577"/>
      <pc:docMkLst>
        <pc:docMk/>
      </pc:docMkLst>
      <pc:sldChg chg="modSp">
        <pc:chgData name="Gino Filicetti" userId="42c58076-3b3e-44cb-9b4c-b1f6029317d1" providerId="ADAL" clId="{90A6B5FD-FFCA-214C-8416-50623D9A0615}" dt="2019-01-14T21:52:36.534" v="555" actId="20577"/>
        <pc:sldMkLst>
          <pc:docMk/>
          <pc:sldMk cId="2258093820" sldId="330"/>
        </pc:sldMkLst>
        <pc:spChg chg="mod">
          <ac:chgData name="Gino Filicetti" userId="42c58076-3b3e-44cb-9b4c-b1f6029317d1" providerId="ADAL" clId="{90A6B5FD-FFCA-214C-8416-50623D9A0615}" dt="2019-01-14T21:52:36.534" v="555" actId="20577"/>
          <ac:spMkLst>
            <pc:docMk/>
            <pc:sldMk cId="2258093820" sldId="330"/>
            <ac:spMk id="7" creationId="{00000000-0000-0000-0000-000000000000}"/>
          </ac:spMkLst>
        </pc:spChg>
      </pc:sldChg>
      <pc:sldChg chg="ord">
        <pc:chgData name="Gino Filicetti" userId="42c58076-3b3e-44cb-9b4c-b1f6029317d1" providerId="ADAL" clId="{90A6B5FD-FFCA-214C-8416-50623D9A0615}" dt="2019-01-14T21:47:32.281" v="495"/>
        <pc:sldMkLst>
          <pc:docMk/>
          <pc:sldMk cId="3803141504" sldId="339"/>
        </pc:sldMkLst>
      </pc:sldChg>
      <pc:sldChg chg="ord">
        <pc:chgData name="Gino Filicetti" userId="42c58076-3b3e-44cb-9b4c-b1f6029317d1" providerId="ADAL" clId="{90A6B5FD-FFCA-214C-8416-50623D9A0615}" dt="2019-01-14T21:47:32.281" v="495"/>
        <pc:sldMkLst>
          <pc:docMk/>
          <pc:sldMk cId="362074114" sldId="347"/>
        </pc:sldMkLst>
      </pc:sldChg>
      <pc:sldChg chg="ord">
        <pc:chgData name="Gino Filicetti" userId="42c58076-3b3e-44cb-9b4c-b1f6029317d1" providerId="ADAL" clId="{90A6B5FD-FFCA-214C-8416-50623D9A0615}" dt="2019-01-14T21:47:32.281" v="495"/>
        <pc:sldMkLst>
          <pc:docMk/>
          <pc:sldMk cId="4005202839" sldId="425"/>
        </pc:sldMkLst>
      </pc:sldChg>
      <pc:sldChg chg="delSp add del">
        <pc:chgData name="Gino Filicetti" userId="42c58076-3b3e-44cb-9b4c-b1f6029317d1" providerId="ADAL" clId="{90A6B5FD-FFCA-214C-8416-50623D9A0615}" dt="2019-01-14T22:10:54.753" v="1125" actId="2696"/>
        <pc:sldMkLst>
          <pc:docMk/>
          <pc:sldMk cId="1417477544" sldId="457"/>
        </pc:sldMkLst>
        <pc:grpChg chg="del">
          <ac:chgData name="Gino Filicetti" userId="42c58076-3b3e-44cb-9b4c-b1f6029317d1" providerId="ADAL" clId="{90A6B5FD-FFCA-214C-8416-50623D9A0615}" dt="2019-01-14T22:10:08.822" v="1117"/>
          <ac:grpSpMkLst>
            <pc:docMk/>
            <pc:sldMk cId="1417477544" sldId="457"/>
            <ac:grpSpMk id="379" creationId="{59053241-70AD-4B1B-B897-4638775C360E}"/>
          </ac:grpSpMkLst>
        </pc:grpChg>
        <pc:grpChg chg="del">
          <ac:chgData name="Gino Filicetti" userId="42c58076-3b3e-44cb-9b4c-b1f6029317d1" providerId="ADAL" clId="{90A6B5FD-FFCA-214C-8416-50623D9A0615}" dt="2019-01-14T22:10:08.822" v="1117"/>
          <ac:grpSpMkLst>
            <pc:docMk/>
            <pc:sldMk cId="1417477544" sldId="457"/>
            <ac:grpSpMk id="380" creationId="{B95D1A9F-0DA0-4BEB-9C14-77A5BEBCD8B3}"/>
          </ac:grpSpMkLst>
        </pc:grpChg>
        <pc:grpChg chg="del">
          <ac:chgData name="Gino Filicetti" userId="42c58076-3b3e-44cb-9b4c-b1f6029317d1" providerId="ADAL" clId="{90A6B5FD-FFCA-214C-8416-50623D9A0615}" dt="2019-01-14T22:10:08.822" v="1117"/>
          <ac:grpSpMkLst>
            <pc:docMk/>
            <pc:sldMk cId="1417477544" sldId="457"/>
            <ac:grpSpMk id="381" creationId="{B7F12D14-933E-45EE-B21F-CF50154299F7}"/>
          </ac:grpSpMkLst>
        </pc:grpChg>
        <pc:grpChg chg="del">
          <ac:chgData name="Gino Filicetti" userId="42c58076-3b3e-44cb-9b4c-b1f6029317d1" providerId="ADAL" clId="{90A6B5FD-FFCA-214C-8416-50623D9A0615}" dt="2019-01-14T22:10:08.822" v="1117"/>
          <ac:grpSpMkLst>
            <pc:docMk/>
            <pc:sldMk cId="1417477544" sldId="457"/>
            <ac:grpSpMk id="382" creationId="{9BE25A76-6008-418D-9DAA-0373C5FBE704}"/>
          </ac:grpSpMkLst>
        </pc:grpChg>
        <pc:grpChg chg="del">
          <ac:chgData name="Gino Filicetti" userId="42c58076-3b3e-44cb-9b4c-b1f6029317d1" providerId="ADAL" clId="{90A6B5FD-FFCA-214C-8416-50623D9A0615}" dt="2019-01-14T22:10:08.822" v="1117"/>
          <ac:grpSpMkLst>
            <pc:docMk/>
            <pc:sldMk cId="1417477544" sldId="457"/>
            <ac:grpSpMk id="383" creationId="{368F0A53-E57E-402B-BB99-7C66F4BBC82F}"/>
          </ac:grpSpMkLst>
        </pc:grpChg>
        <pc:grpChg chg="del">
          <ac:chgData name="Gino Filicetti" userId="42c58076-3b3e-44cb-9b4c-b1f6029317d1" providerId="ADAL" clId="{90A6B5FD-FFCA-214C-8416-50623D9A0615}" dt="2019-01-14T22:10:08.822" v="1117"/>
          <ac:grpSpMkLst>
            <pc:docMk/>
            <pc:sldMk cId="1417477544" sldId="457"/>
            <ac:grpSpMk id="384" creationId="{E207F9D1-5D5B-4B2C-A958-87829FFB82C0}"/>
          </ac:grpSpMkLst>
        </pc:grpChg>
        <pc:picChg chg="del">
          <ac:chgData name="Gino Filicetti" userId="42c58076-3b3e-44cb-9b4c-b1f6029317d1" providerId="ADAL" clId="{90A6B5FD-FFCA-214C-8416-50623D9A0615}" dt="2019-01-14T22:10:08.822" v="1117"/>
          <ac:picMkLst>
            <pc:docMk/>
            <pc:sldMk cId="1417477544" sldId="457"/>
            <ac:picMk id="1026" creationId="{3CF72C92-0A7B-4588-8FF3-0E3FBDB7A4EC}"/>
          </ac:picMkLst>
        </pc:picChg>
      </pc:sldChg>
      <pc:sldChg chg="ord">
        <pc:chgData name="Gino Filicetti" userId="42c58076-3b3e-44cb-9b4c-b1f6029317d1" providerId="ADAL" clId="{90A6B5FD-FFCA-214C-8416-50623D9A0615}" dt="2019-01-14T21:47:32.281" v="495"/>
        <pc:sldMkLst>
          <pc:docMk/>
          <pc:sldMk cId="1101815215" sldId="458"/>
        </pc:sldMkLst>
      </pc:sldChg>
      <pc:sldChg chg="ord">
        <pc:chgData name="Gino Filicetti" userId="42c58076-3b3e-44cb-9b4c-b1f6029317d1" providerId="ADAL" clId="{90A6B5FD-FFCA-214C-8416-50623D9A0615}" dt="2019-01-14T21:47:32.281" v="495"/>
        <pc:sldMkLst>
          <pc:docMk/>
          <pc:sldMk cId="731237208" sldId="499"/>
        </pc:sldMkLst>
      </pc:sldChg>
      <pc:sldChg chg="ord">
        <pc:chgData name="Gino Filicetti" userId="42c58076-3b3e-44cb-9b4c-b1f6029317d1" providerId="ADAL" clId="{90A6B5FD-FFCA-214C-8416-50623D9A0615}" dt="2019-01-14T21:47:32.281" v="495"/>
        <pc:sldMkLst>
          <pc:docMk/>
          <pc:sldMk cId="3144961668" sldId="511"/>
        </pc:sldMkLst>
      </pc:sldChg>
      <pc:sldChg chg="modSp modNotesTx">
        <pc:chgData name="Gino Filicetti" userId="42c58076-3b3e-44cb-9b4c-b1f6029317d1" providerId="ADAL" clId="{90A6B5FD-FFCA-214C-8416-50623D9A0615}" dt="2019-01-14T22:30:42.974" v="1425" actId="20577"/>
        <pc:sldMkLst>
          <pc:docMk/>
          <pc:sldMk cId="2871347160" sldId="573"/>
        </pc:sldMkLst>
        <pc:spChg chg="mod">
          <ac:chgData name="Gino Filicetti" userId="42c58076-3b3e-44cb-9b4c-b1f6029317d1" providerId="ADAL" clId="{90A6B5FD-FFCA-214C-8416-50623D9A0615}" dt="2019-01-14T22:30:42.974" v="1425" actId="20577"/>
          <ac:spMkLst>
            <pc:docMk/>
            <pc:sldMk cId="2871347160" sldId="573"/>
            <ac:spMk id="38" creationId="{00000000-0000-0000-0000-000000000000}"/>
          </ac:spMkLst>
        </pc:spChg>
      </pc:sldChg>
      <pc:sldChg chg="modNotesTx">
        <pc:chgData name="Gino Filicetti" userId="42c58076-3b3e-44cb-9b4c-b1f6029317d1" providerId="ADAL" clId="{90A6B5FD-FFCA-214C-8416-50623D9A0615}" dt="2019-01-14T22:54:11.713" v="2123" actId="20577"/>
        <pc:sldMkLst>
          <pc:docMk/>
          <pc:sldMk cId="1398655353" sldId="578"/>
        </pc:sldMkLst>
      </pc:sldChg>
      <pc:sldChg chg="del">
        <pc:chgData name="Gino Filicetti" userId="42c58076-3b3e-44cb-9b4c-b1f6029317d1" providerId="ADAL" clId="{90A6B5FD-FFCA-214C-8416-50623D9A0615}" dt="2019-01-14T22:31:55.601" v="1428" actId="2696"/>
        <pc:sldMkLst>
          <pc:docMk/>
          <pc:sldMk cId="2868752580" sldId="630"/>
        </pc:sldMkLst>
      </pc:sldChg>
      <pc:sldChg chg="modNotesTx">
        <pc:chgData name="Gino Filicetti" userId="42c58076-3b3e-44cb-9b4c-b1f6029317d1" providerId="ADAL" clId="{90A6B5FD-FFCA-214C-8416-50623D9A0615}" dt="2019-01-14T22:26:42.496" v="1390" actId="20577"/>
        <pc:sldMkLst>
          <pc:docMk/>
          <pc:sldMk cId="1255026209" sldId="1029"/>
        </pc:sldMkLst>
      </pc:sldChg>
      <pc:sldChg chg="modSp modNotesTx">
        <pc:chgData name="Gino Filicetti" userId="42c58076-3b3e-44cb-9b4c-b1f6029317d1" providerId="ADAL" clId="{90A6B5FD-FFCA-214C-8416-50623D9A0615}" dt="2019-01-14T21:51:40.138" v="535" actId="1076"/>
        <pc:sldMkLst>
          <pc:docMk/>
          <pc:sldMk cId="1690746738" sldId="1116"/>
        </pc:sldMkLst>
        <pc:spChg chg="mod">
          <ac:chgData name="Gino Filicetti" userId="42c58076-3b3e-44cb-9b4c-b1f6029317d1" providerId="ADAL" clId="{90A6B5FD-FFCA-214C-8416-50623D9A0615}" dt="2019-01-14T21:51:40.138" v="535" actId="1076"/>
          <ac:spMkLst>
            <pc:docMk/>
            <pc:sldMk cId="1690746738" sldId="1116"/>
            <ac:spMk id="8" creationId="{00000000-0000-0000-0000-000000000000}"/>
          </ac:spMkLst>
        </pc:spChg>
      </pc:sldChg>
      <pc:sldChg chg="modNotesTx">
        <pc:chgData name="Gino Filicetti" userId="42c58076-3b3e-44cb-9b4c-b1f6029317d1" providerId="ADAL" clId="{90A6B5FD-FFCA-214C-8416-50623D9A0615}" dt="2019-01-14T21:58:22.925" v="733" actId="20577"/>
        <pc:sldMkLst>
          <pc:docMk/>
          <pc:sldMk cId="4125942416" sldId="1788"/>
        </pc:sldMkLst>
      </pc:sldChg>
      <pc:sldChg chg="ord">
        <pc:chgData name="Gino Filicetti" userId="42c58076-3b3e-44cb-9b4c-b1f6029317d1" providerId="ADAL" clId="{90A6B5FD-FFCA-214C-8416-50623D9A0615}" dt="2019-01-14T21:47:32.281" v="495"/>
        <pc:sldMkLst>
          <pc:docMk/>
          <pc:sldMk cId="2174862867" sldId="1866"/>
        </pc:sldMkLst>
      </pc:sldChg>
      <pc:sldChg chg="ord">
        <pc:chgData name="Gino Filicetti" userId="42c58076-3b3e-44cb-9b4c-b1f6029317d1" providerId="ADAL" clId="{90A6B5FD-FFCA-214C-8416-50623D9A0615}" dt="2019-01-14T21:56:36.991" v="556"/>
        <pc:sldMkLst>
          <pc:docMk/>
          <pc:sldMk cId="967539191" sldId="2215"/>
        </pc:sldMkLst>
      </pc:sldChg>
      <pc:sldChg chg="addSp delSp modSp modNotesTx">
        <pc:chgData name="Gino Filicetti" userId="42c58076-3b3e-44cb-9b4c-b1f6029317d1" providerId="ADAL" clId="{90A6B5FD-FFCA-214C-8416-50623D9A0615}" dt="2019-01-14T21:46:38.935" v="494" actId="20577"/>
        <pc:sldMkLst>
          <pc:docMk/>
          <pc:sldMk cId="2756754249" sldId="2227"/>
        </pc:sldMkLst>
        <pc:spChg chg="del">
          <ac:chgData name="Gino Filicetti" userId="42c58076-3b3e-44cb-9b4c-b1f6029317d1" providerId="ADAL" clId="{90A6B5FD-FFCA-214C-8416-50623D9A0615}" dt="2019-01-14T21:44:04.327" v="213" actId="478"/>
          <ac:spMkLst>
            <pc:docMk/>
            <pc:sldMk cId="2756754249" sldId="2227"/>
            <ac:spMk id="32" creationId="{53F7339E-20D4-E24B-AEBD-C6DDAFA0C79B}"/>
          </ac:spMkLst>
        </pc:spChg>
        <pc:grpChg chg="add mod">
          <ac:chgData name="Gino Filicetti" userId="42c58076-3b3e-44cb-9b4c-b1f6029317d1" providerId="ADAL" clId="{90A6B5FD-FFCA-214C-8416-50623D9A0615}" dt="2019-01-14T21:44:23.629" v="215" actId="1076"/>
          <ac:grpSpMkLst>
            <pc:docMk/>
            <pc:sldMk cId="2756754249" sldId="2227"/>
            <ac:grpSpMk id="33" creationId="{ED19BD3D-2780-C049-8543-69A0FA379BCD}"/>
          </ac:grpSpMkLst>
        </pc:grpChg>
      </pc:sldChg>
      <pc:sldChg chg="ord">
        <pc:chgData name="Gino Filicetti" userId="42c58076-3b3e-44cb-9b4c-b1f6029317d1" providerId="ADAL" clId="{90A6B5FD-FFCA-214C-8416-50623D9A0615}" dt="2019-01-14T21:47:32.281" v="495"/>
        <pc:sldMkLst>
          <pc:docMk/>
          <pc:sldMk cId="2739694025" sldId="4290"/>
        </pc:sldMkLst>
      </pc:sldChg>
      <pc:sldChg chg="modNotesTx">
        <pc:chgData name="Gino Filicetti" userId="42c58076-3b3e-44cb-9b4c-b1f6029317d1" providerId="ADAL" clId="{90A6B5FD-FFCA-214C-8416-50623D9A0615}" dt="2019-01-14T21:42:53.128" v="212" actId="20577"/>
        <pc:sldMkLst>
          <pc:docMk/>
          <pc:sldMk cId="2438824277" sldId="8253"/>
        </pc:sldMkLst>
      </pc:sldChg>
      <pc:sldChg chg="modSp modNotesTx">
        <pc:chgData name="Gino Filicetti" userId="42c58076-3b3e-44cb-9b4c-b1f6029317d1" providerId="ADAL" clId="{90A6B5FD-FFCA-214C-8416-50623D9A0615}" dt="2019-01-14T22:09:31.906" v="1087" actId="20577"/>
        <pc:sldMkLst>
          <pc:docMk/>
          <pc:sldMk cId="1855318961" sldId="8254"/>
        </pc:sldMkLst>
        <pc:spChg chg="mod">
          <ac:chgData name="Gino Filicetti" userId="42c58076-3b3e-44cb-9b4c-b1f6029317d1" providerId="ADAL" clId="{90A6B5FD-FFCA-214C-8416-50623D9A0615}" dt="2019-01-14T22:08:23.853" v="938" actId="20577"/>
          <ac:spMkLst>
            <pc:docMk/>
            <pc:sldMk cId="1855318961" sldId="8254"/>
            <ac:spMk id="2" creationId="{0746494F-C602-D346-98B7-990C95864366}"/>
          </ac:spMkLst>
        </pc:spChg>
        <pc:spChg chg="mod">
          <ac:chgData name="Gino Filicetti" userId="42c58076-3b3e-44cb-9b4c-b1f6029317d1" providerId="ADAL" clId="{90A6B5FD-FFCA-214C-8416-50623D9A0615}" dt="2019-01-14T22:08:02.850" v="936" actId="14100"/>
          <ac:spMkLst>
            <pc:docMk/>
            <pc:sldMk cId="1855318961" sldId="8254"/>
            <ac:spMk id="4" creationId="{68362B9A-546C-E74A-82CF-2E084DD6D218}"/>
          </ac:spMkLst>
        </pc:spChg>
      </pc:sldChg>
      <pc:sldChg chg="ord">
        <pc:chgData name="Gino Filicetti" userId="42c58076-3b3e-44cb-9b4c-b1f6029317d1" providerId="ADAL" clId="{90A6B5FD-FFCA-214C-8416-50623D9A0615}" dt="2019-01-14T21:47:32.281" v="495"/>
        <pc:sldMkLst>
          <pc:docMk/>
          <pc:sldMk cId="1137619943" sldId="8258"/>
        </pc:sldMkLst>
      </pc:sldChg>
      <pc:sldChg chg="modNotesTx">
        <pc:chgData name="Gino Filicetti" userId="42c58076-3b3e-44cb-9b4c-b1f6029317d1" providerId="ADAL" clId="{90A6B5FD-FFCA-214C-8416-50623D9A0615}" dt="2019-01-14T22:02:55.678" v="920" actId="20577"/>
        <pc:sldMkLst>
          <pc:docMk/>
          <pc:sldMk cId="1918045297" sldId="8267"/>
        </pc:sldMkLst>
      </pc:sldChg>
      <pc:sldChg chg="modNotesTx">
        <pc:chgData name="Gino Filicetti" userId="42c58076-3b3e-44cb-9b4c-b1f6029317d1" providerId="ADAL" clId="{90A6B5FD-FFCA-214C-8416-50623D9A0615}" dt="2019-01-14T22:53:25.800" v="2106" actId="20577"/>
        <pc:sldMkLst>
          <pc:docMk/>
          <pc:sldMk cId="3642158082" sldId="8269"/>
        </pc:sldMkLst>
      </pc:sldChg>
      <pc:sldChg chg="addSp delSp modSp">
        <pc:chgData name="Gino Filicetti" userId="42c58076-3b3e-44cb-9b4c-b1f6029317d1" providerId="ADAL" clId="{90A6B5FD-FFCA-214C-8416-50623D9A0615}" dt="2019-01-14T22:24:58.452" v="1151" actId="1076"/>
        <pc:sldMkLst>
          <pc:docMk/>
          <pc:sldMk cId="280964033" sldId="8276"/>
        </pc:sldMkLst>
        <pc:spChg chg="mod">
          <ac:chgData name="Gino Filicetti" userId="42c58076-3b3e-44cb-9b4c-b1f6029317d1" providerId="ADAL" clId="{90A6B5FD-FFCA-214C-8416-50623D9A0615}" dt="2019-01-14T22:22:38.747" v="1139" actId="6549"/>
          <ac:spMkLst>
            <pc:docMk/>
            <pc:sldMk cId="280964033" sldId="8276"/>
            <ac:spMk id="5" creationId="{00000000-0000-0000-0000-000000000000}"/>
          </ac:spMkLst>
        </pc:spChg>
        <pc:picChg chg="add del">
          <ac:chgData name="Gino Filicetti" userId="42c58076-3b3e-44cb-9b4c-b1f6029317d1" providerId="ADAL" clId="{90A6B5FD-FFCA-214C-8416-50623D9A0615}" dt="2019-01-14T22:19:44.271" v="1129" actId="478"/>
          <ac:picMkLst>
            <pc:docMk/>
            <pc:sldMk cId="280964033" sldId="8276"/>
            <ac:picMk id="2" creationId="{489EE3B9-BD41-0749-A740-E3118D533503}"/>
          </ac:picMkLst>
        </pc:picChg>
        <pc:picChg chg="add del">
          <ac:chgData name="Gino Filicetti" userId="42c58076-3b3e-44cb-9b4c-b1f6029317d1" providerId="ADAL" clId="{90A6B5FD-FFCA-214C-8416-50623D9A0615}" dt="2019-01-14T22:22:01.537" v="1133" actId="478"/>
          <ac:picMkLst>
            <pc:docMk/>
            <pc:sldMk cId="280964033" sldId="8276"/>
            <ac:picMk id="4" creationId="{328FB286-7EF6-984E-8EB9-20B9467CC862}"/>
          </ac:picMkLst>
        </pc:picChg>
        <pc:picChg chg="add del mod">
          <ac:chgData name="Gino Filicetti" userId="42c58076-3b3e-44cb-9b4c-b1f6029317d1" providerId="ADAL" clId="{90A6B5FD-FFCA-214C-8416-50623D9A0615}" dt="2019-01-14T22:24:09.765" v="1146" actId="478"/>
          <ac:picMkLst>
            <pc:docMk/>
            <pc:sldMk cId="280964033" sldId="8276"/>
            <ac:picMk id="6" creationId="{C68BAE82-FA7D-EE45-8FDC-CDE127F7C6A5}"/>
          </ac:picMkLst>
        </pc:picChg>
        <pc:picChg chg="del">
          <ac:chgData name="Gino Filicetti" userId="42c58076-3b3e-44cb-9b4c-b1f6029317d1" providerId="ADAL" clId="{90A6B5FD-FFCA-214C-8416-50623D9A0615}" dt="2019-01-14T22:24:52.365" v="1149" actId="478"/>
          <ac:picMkLst>
            <pc:docMk/>
            <pc:sldMk cId="280964033" sldId="8276"/>
            <ac:picMk id="7" creationId="{26D23E4D-BC48-5F45-8103-7EA0EDAD2AE4}"/>
          </ac:picMkLst>
        </pc:picChg>
        <pc:picChg chg="add del mod">
          <ac:chgData name="Gino Filicetti" userId="42c58076-3b3e-44cb-9b4c-b1f6029317d1" providerId="ADAL" clId="{90A6B5FD-FFCA-214C-8416-50623D9A0615}" dt="2019-01-14T22:22:28.432" v="1136" actId="478"/>
          <ac:picMkLst>
            <pc:docMk/>
            <pc:sldMk cId="280964033" sldId="8276"/>
            <ac:picMk id="8" creationId="{36455393-44DF-7E45-AD82-9913CC7C38C1}"/>
          </ac:picMkLst>
        </pc:picChg>
        <pc:picChg chg="add del">
          <ac:chgData name="Gino Filicetti" userId="42c58076-3b3e-44cb-9b4c-b1f6029317d1" providerId="ADAL" clId="{90A6B5FD-FFCA-214C-8416-50623D9A0615}" dt="2019-01-14T22:22:41.601" v="1140" actId="478"/>
          <ac:picMkLst>
            <pc:docMk/>
            <pc:sldMk cId="280964033" sldId="8276"/>
            <ac:picMk id="9" creationId="{5953F035-1E87-AC42-A981-4A462E846B13}"/>
          </ac:picMkLst>
        </pc:picChg>
        <pc:picChg chg="add del">
          <ac:chgData name="Gino Filicetti" userId="42c58076-3b3e-44cb-9b4c-b1f6029317d1" providerId="ADAL" clId="{90A6B5FD-FFCA-214C-8416-50623D9A0615}" dt="2019-01-14T22:24:14.181" v="1148" actId="478"/>
          <ac:picMkLst>
            <pc:docMk/>
            <pc:sldMk cId="280964033" sldId="8276"/>
            <ac:picMk id="10" creationId="{AAD10EA9-740B-F843-BB6E-34508F640D20}"/>
          </ac:picMkLst>
        </pc:picChg>
        <pc:picChg chg="add del mod">
          <ac:chgData name="Gino Filicetti" userId="42c58076-3b3e-44cb-9b4c-b1f6029317d1" providerId="ADAL" clId="{90A6B5FD-FFCA-214C-8416-50623D9A0615}" dt="2019-01-14T22:24:12.493" v="1147" actId="478"/>
          <ac:picMkLst>
            <pc:docMk/>
            <pc:sldMk cId="280964033" sldId="8276"/>
            <ac:picMk id="11" creationId="{A4DDE31A-A339-8843-B534-59B2E8634DC8}"/>
          </ac:picMkLst>
        </pc:picChg>
        <pc:picChg chg="add mod">
          <ac:chgData name="Gino Filicetti" userId="42c58076-3b3e-44cb-9b4c-b1f6029317d1" providerId="ADAL" clId="{90A6B5FD-FFCA-214C-8416-50623D9A0615}" dt="2019-01-14T22:24:58.452" v="1151" actId="1076"/>
          <ac:picMkLst>
            <pc:docMk/>
            <pc:sldMk cId="280964033" sldId="8276"/>
            <ac:picMk id="12" creationId="{485C29B1-FCA0-C844-8C07-7A5074D92C73}"/>
          </ac:picMkLst>
        </pc:picChg>
      </pc:sldChg>
      <pc:sldChg chg="ord">
        <pc:chgData name="Gino Filicetti" userId="42c58076-3b3e-44cb-9b4c-b1f6029317d1" providerId="ADAL" clId="{90A6B5FD-FFCA-214C-8416-50623D9A0615}" dt="2019-01-14T21:47:32.281" v="495"/>
        <pc:sldMkLst>
          <pc:docMk/>
          <pc:sldMk cId="3576590420" sldId="8277"/>
        </pc:sldMkLst>
      </pc:sldChg>
      <pc:sldChg chg="addSp delSp modSp add modNotesTx">
        <pc:chgData name="Gino Filicetti" userId="42c58076-3b3e-44cb-9b4c-b1f6029317d1" providerId="ADAL" clId="{90A6B5FD-FFCA-214C-8416-50623D9A0615}" dt="2019-01-14T22:10:58.689" v="1127" actId="20577"/>
        <pc:sldMkLst>
          <pc:docMk/>
          <pc:sldMk cId="3268278706" sldId="8279"/>
        </pc:sldMkLst>
        <pc:spChg chg="mod">
          <ac:chgData name="Gino Filicetti" userId="42c58076-3b3e-44cb-9b4c-b1f6029317d1" providerId="ADAL" clId="{90A6B5FD-FFCA-214C-8416-50623D9A0615}" dt="2019-01-14T22:09:53.760" v="1115" actId="20577"/>
          <ac:spMkLst>
            <pc:docMk/>
            <pc:sldMk cId="3268278706" sldId="8279"/>
            <ac:spMk id="2" creationId="{0746494F-C602-D346-98B7-990C95864366}"/>
          </ac:spMkLst>
        </pc:spChg>
        <pc:spChg chg="del">
          <ac:chgData name="Gino Filicetti" userId="42c58076-3b3e-44cb-9b4c-b1f6029317d1" providerId="ADAL" clId="{90A6B5FD-FFCA-214C-8416-50623D9A0615}" dt="2019-01-14T22:09:57.033" v="1116" actId="478"/>
          <ac:spMkLst>
            <pc:docMk/>
            <pc:sldMk cId="3268278706" sldId="8279"/>
            <ac:spMk id="4" creationId="{68362B9A-546C-E74A-82CF-2E084DD6D218}"/>
          </ac:spMkLst>
        </pc:spChg>
        <pc:grpChg chg="add del">
          <ac:chgData name="Gino Filicetti" userId="42c58076-3b3e-44cb-9b4c-b1f6029317d1" providerId="ADAL" clId="{90A6B5FD-FFCA-214C-8416-50623D9A0615}" dt="2019-01-14T22:10:53.014" v="1124"/>
          <ac:grpSpMkLst>
            <pc:docMk/>
            <pc:sldMk cId="3268278706" sldId="8279"/>
            <ac:grpSpMk id="5" creationId="{68201CAB-A624-C542-9C5C-AD1BBFB1A6ED}"/>
          </ac:grpSpMkLst>
        </pc:grpChg>
        <pc:grpChg chg="add del">
          <ac:chgData name="Gino Filicetti" userId="42c58076-3b3e-44cb-9b4c-b1f6029317d1" providerId="ADAL" clId="{90A6B5FD-FFCA-214C-8416-50623D9A0615}" dt="2019-01-14T22:10:53.014" v="1124"/>
          <ac:grpSpMkLst>
            <pc:docMk/>
            <pc:sldMk cId="3268278706" sldId="8279"/>
            <ac:grpSpMk id="9" creationId="{5E0399D5-42A8-134C-A61F-BAE636691197}"/>
          </ac:grpSpMkLst>
        </pc:grpChg>
        <pc:grpChg chg="add del">
          <ac:chgData name="Gino Filicetti" userId="42c58076-3b3e-44cb-9b4c-b1f6029317d1" providerId="ADAL" clId="{90A6B5FD-FFCA-214C-8416-50623D9A0615}" dt="2019-01-14T22:10:53.014" v="1124"/>
          <ac:grpSpMkLst>
            <pc:docMk/>
            <pc:sldMk cId="3268278706" sldId="8279"/>
            <ac:grpSpMk id="363" creationId="{1E5BE2D6-AF7E-6346-85F1-9E0BB70DCE74}"/>
          </ac:grpSpMkLst>
        </pc:grpChg>
        <pc:grpChg chg="add del">
          <ac:chgData name="Gino Filicetti" userId="42c58076-3b3e-44cb-9b4c-b1f6029317d1" providerId="ADAL" clId="{90A6B5FD-FFCA-214C-8416-50623D9A0615}" dt="2019-01-14T22:10:53.014" v="1124"/>
          <ac:grpSpMkLst>
            <pc:docMk/>
            <pc:sldMk cId="3268278706" sldId="8279"/>
            <ac:grpSpMk id="368" creationId="{5AEAE18E-D055-8F49-8EFE-0E67D2D0935E}"/>
          </ac:grpSpMkLst>
        </pc:grpChg>
        <pc:grpChg chg="add del">
          <ac:chgData name="Gino Filicetti" userId="42c58076-3b3e-44cb-9b4c-b1f6029317d1" providerId="ADAL" clId="{90A6B5FD-FFCA-214C-8416-50623D9A0615}" dt="2019-01-14T22:10:53.014" v="1124"/>
          <ac:grpSpMkLst>
            <pc:docMk/>
            <pc:sldMk cId="3268278706" sldId="8279"/>
            <ac:grpSpMk id="372" creationId="{D31E21EA-1AF4-0046-A02C-4F161445CE5A}"/>
          </ac:grpSpMkLst>
        </pc:grpChg>
        <pc:grpChg chg="add del">
          <ac:chgData name="Gino Filicetti" userId="42c58076-3b3e-44cb-9b4c-b1f6029317d1" providerId="ADAL" clId="{90A6B5FD-FFCA-214C-8416-50623D9A0615}" dt="2019-01-14T22:10:53.014" v="1124"/>
          <ac:grpSpMkLst>
            <pc:docMk/>
            <pc:sldMk cId="3268278706" sldId="8279"/>
            <ac:grpSpMk id="376" creationId="{E0959989-B82B-7E4E-ADDA-CD3FB5011EA7}"/>
          </ac:grpSpMkLst>
        </pc:grpChg>
        <pc:picChg chg="add del">
          <ac:chgData name="Gino Filicetti" userId="42c58076-3b3e-44cb-9b4c-b1f6029317d1" providerId="ADAL" clId="{90A6B5FD-FFCA-214C-8416-50623D9A0615}" dt="2019-01-14T22:10:53.014" v="1124"/>
          <ac:picMkLst>
            <pc:docMk/>
            <pc:sldMk cId="3268278706" sldId="8279"/>
            <ac:picMk id="379" creationId="{94DA4236-E92A-954A-908D-C6EFF596776B}"/>
          </ac:picMkLst>
        </pc:picChg>
      </pc:sldChg>
      <pc:sldChg chg="addSp delSp modSp add">
        <pc:chgData name="Gino Filicetti" userId="42c58076-3b3e-44cb-9b4c-b1f6029317d1" providerId="ADAL" clId="{90A6B5FD-FFCA-214C-8416-50623D9A0615}" dt="2019-01-14T22:32:56.965" v="1434" actId="1076"/>
        <pc:sldMkLst>
          <pc:docMk/>
          <pc:sldMk cId="1085820902" sldId="8280"/>
        </pc:sldMkLst>
        <pc:spChg chg="mod">
          <ac:chgData name="Gino Filicetti" userId="42c58076-3b3e-44cb-9b4c-b1f6029317d1" providerId="ADAL" clId="{90A6B5FD-FFCA-214C-8416-50623D9A0615}" dt="2019-01-14T22:31:47.209" v="1427"/>
          <ac:spMkLst>
            <pc:docMk/>
            <pc:sldMk cId="1085820902" sldId="8280"/>
            <ac:spMk id="5" creationId="{00000000-0000-0000-0000-000000000000}"/>
          </ac:spMkLst>
        </pc:spChg>
        <pc:picChg chg="add mod">
          <ac:chgData name="Gino Filicetti" userId="42c58076-3b3e-44cb-9b4c-b1f6029317d1" providerId="ADAL" clId="{90A6B5FD-FFCA-214C-8416-50623D9A0615}" dt="2019-01-14T22:32:56.965" v="1434" actId="1076"/>
          <ac:picMkLst>
            <pc:docMk/>
            <pc:sldMk cId="1085820902" sldId="8280"/>
            <ac:picMk id="2" creationId="{F8B006C3-F91B-2442-B225-B50343E144A7}"/>
          </ac:picMkLst>
        </pc:picChg>
        <pc:picChg chg="del">
          <ac:chgData name="Gino Filicetti" userId="42c58076-3b3e-44cb-9b4c-b1f6029317d1" providerId="ADAL" clId="{90A6B5FD-FFCA-214C-8416-50623D9A0615}" dt="2019-01-14T22:32:51.146" v="1433" actId="478"/>
          <ac:picMkLst>
            <pc:docMk/>
            <pc:sldMk cId="1085820902" sldId="8280"/>
            <ac:picMk id="12" creationId="{485C29B1-FCA0-C844-8C07-7A5074D92C73}"/>
          </ac:picMkLst>
        </pc:picChg>
      </pc:sldChg>
      <pc:sldMasterChg chg="addSldLayout delSldLayout">
        <pc:chgData name="Gino Filicetti" userId="42c58076-3b3e-44cb-9b4c-b1f6029317d1" providerId="ADAL" clId="{90A6B5FD-FFCA-214C-8416-50623D9A0615}" dt="2019-01-14T22:31:55.603" v="1429" actId="2696"/>
        <pc:sldMasterMkLst>
          <pc:docMk/>
          <pc:sldMasterMk cId="2423972755" sldId="2147483864"/>
        </pc:sldMasterMkLst>
        <pc:sldLayoutChg chg="add del">
          <pc:chgData name="Gino Filicetti" userId="42c58076-3b3e-44cb-9b4c-b1f6029317d1" providerId="ADAL" clId="{90A6B5FD-FFCA-214C-8416-50623D9A0615}" dt="2019-01-14T22:10:54.755" v="1126" actId="2696"/>
          <pc:sldLayoutMkLst>
            <pc:docMk/>
            <pc:sldMasterMk cId="2423972755" sldId="2147483864"/>
            <pc:sldLayoutMk cId="2661265561" sldId="2147483908"/>
          </pc:sldLayoutMkLst>
        </pc:sldLayoutChg>
        <pc:sldLayoutChg chg="del">
          <pc:chgData name="Gino Filicetti" userId="42c58076-3b3e-44cb-9b4c-b1f6029317d1" providerId="ADAL" clId="{90A6B5FD-FFCA-214C-8416-50623D9A0615}" dt="2019-01-14T22:31:55.603" v="1429" actId="2696"/>
          <pc:sldLayoutMkLst>
            <pc:docMk/>
            <pc:sldMasterMk cId="2423972755" sldId="2147483864"/>
            <pc:sldLayoutMk cId="740553254" sldId="2147483910"/>
          </pc:sldLayoutMkLst>
        </pc:sldLayoutChg>
      </pc:sldMasterChg>
    </pc:docChg>
  </pc:docChgLst>
  <pc:docChgLst>
    <pc:chgData name="John Manaloto" userId="697d62d5-2fbe-4b4d-a7ce-2fb13f2d4d6e" providerId="ADAL" clId="{5F038D05-05BD-4973-A1F2-805273D125B7}"/>
    <pc:docChg chg="custSel modSld">
      <pc:chgData name="John Manaloto" userId="697d62d5-2fbe-4b4d-a7ce-2fb13f2d4d6e" providerId="ADAL" clId="{5F038D05-05BD-4973-A1F2-805273D125B7}" dt="2019-01-15T00:06:04.883" v="58" actId="20577"/>
      <pc:docMkLst>
        <pc:docMk/>
      </pc:docMkLst>
      <pc:sldChg chg="modNotesTx">
        <pc:chgData name="John Manaloto" userId="697d62d5-2fbe-4b4d-a7ce-2fb13f2d4d6e" providerId="ADAL" clId="{5F038D05-05BD-4973-A1F2-805273D125B7}" dt="2019-01-14T22:39:43.695" v="6" actId="6549"/>
        <pc:sldMkLst>
          <pc:docMk/>
          <pc:sldMk cId="2871347160" sldId="573"/>
        </pc:sldMkLst>
      </pc:sldChg>
      <pc:sldChg chg="delSp">
        <pc:chgData name="John Manaloto" userId="697d62d5-2fbe-4b4d-a7ce-2fb13f2d4d6e" providerId="ADAL" clId="{5F038D05-05BD-4973-A1F2-805273D125B7}" dt="2019-01-14T18:02:55.839" v="0" actId="478"/>
        <pc:sldMkLst>
          <pc:docMk/>
          <pc:sldMk cId="1855318961" sldId="8254"/>
        </pc:sldMkLst>
        <pc:picChg chg="del">
          <ac:chgData name="John Manaloto" userId="697d62d5-2fbe-4b4d-a7ce-2fb13f2d4d6e" providerId="ADAL" clId="{5F038D05-05BD-4973-A1F2-805273D125B7}" dt="2019-01-14T18:02:55.839" v="0" actId="478"/>
          <ac:picMkLst>
            <pc:docMk/>
            <pc:sldMk cId="1855318961" sldId="8254"/>
            <ac:picMk id="7" creationId="{8729A01A-C197-9C44-9218-E65F98DFB39C}"/>
          </ac:picMkLst>
        </pc:picChg>
      </pc:sldChg>
      <pc:sldChg chg="modNotesTx">
        <pc:chgData name="John Manaloto" userId="697d62d5-2fbe-4b4d-a7ce-2fb13f2d4d6e" providerId="ADAL" clId="{5F038D05-05BD-4973-A1F2-805273D125B7}" dt="2019-01-15T00:06:04.883" v="58" actId="20577"/>
        <pc:sldMkLst>
          <pc:docMk/>
          <pc:sldMk cId="964702135" sldId="8274"/>
        </pc:sldMkLst>
      </pc:sldChg>
    </pc:docChg>
  </pc:docChgLst>
  <pc:docChgLst>
    <pc:chgData name="Gino Filicetti" userId="42c58076-3b3e-44cb-9b4c-b1f6029317d1" providerId="ADAL" clId="{119F5C7C-9FFF-3645-8FC9-87C5C3F9C827}"/>
    <pc:docChg chg="undo custSel addSld delSld modSld sldOrd modSection">
      <pc:chgData name="Gino Filicetti" userId="42c58076-3b3e-44cb-9b4c-b1f6029317d1" providerId="ADAL" clId="{119F5C7C-9FFF-3645-8FC9-87C5C3F9C827}" dt="2019-01-16T13:42:33.640" v="1796" actId="20577"/>
      <pc:docMkLst>
        <pc:docMk/>
      </pc:docMkLst>
      <pc:sldChg chg="modSp">
        <pc:chgData name="Gino Filicetti" userId="42c58076-3b3e-44cb-9b4c-b1f6029317d1" providerId="ADAL" clId="{119F5C7C-9FFF-3645-8FC9-87C5C3F9C827}" dt="2019-01-16T13:42:33.640" v="1796" actId="20577"/>
        <pc:sldMkLst>
          <pc:docMk/>
          <pc:sldMk cId="295062973" sldId="272"/>
        </pc:sldMkLst>
        <pc:spChg chg="mod">
          <ac:chgData name="Gino Filicetti" userId="42c58076-3b3e-44cb-9b4c-b1f6029317d1" providerId="ADAL" clId="{119F5C7C-9FFF-3645-8FC9-87C5C3F9C827}" dt="2019-01-16T13:42:33.640" v="1796" actId="20577"/>
          <ac:spMkLst>
            <pc:docMk/>
            <pc:sldMk cId="295062973" sldId="272"/>
            <ac:spMk id="2" creationId="{00000000-0000-0000-0000-000000000000}"/>
          </ac:spMkLst>
        </pc:spChg>
        <pc:spChg chg="mod">
          <ac:chgData name="Gino Filicetti" userId="42c58076-3b3e-44cb-9b4c-b1f6029317d1" providerId="ADAL" clId="{119F5C7C-9FFF-3645-8FC9-87C5C3F9C827}" dt="2019-01-15T15:27:18.836" v="33" actId="404"/>
          <ac:spMkLst>
            <pc:docMk/>
            <pc:sldMk cId="295062973" sldId="272"/>
            <ac:spMk id="3"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1"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2"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3"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4" creationId="{00000000-0000-0000-0000-000000000000}"/>
          </ac:spMkLst>
        </pc:spChg>
        <pc:spChg chg="mod">
          <ac:chgData name="Gino Filicetti" userId="42c58076-3b3e-44cb-9b4c-b1f6029317d1" providerId="ADAL" clId="{119F5C7C-9FFF-3645-8FC9-87C5C3F9C827}" dt="2019-01-15T15:27:39.507" v="91" actId="1076"/>
          <ac:spMkLst>
            <pc:docMk/>
            <pc:sldMk cId="295062973" sldId="272"/>
            <ac:spMk id="16" creationId="{00000000-0000-0000-0000-000000000000}"/>
          </ac:spMkLst>
        </pc:spChg>
        <pc:spChg chg="mod">
          <ac:chgData name="Gino Filicetti" userId="42c58076-3b3e-44cb-9b4c-b1f6029317d1" providerId="ADAL" clId="{119F5C7C-9FFF-3645-8FC9-87C5C3F9C827}" dt="2019-01-15T15:28:05.545" v="116" actId="1037"/>
          <ac:spMkLst>
            <pc:docMk/>
            <pc:sldMk cId="295062973" sldId="272"/>
            <ac:spMk id="17" creationId="{00000000-0000-0000-0000-000000000000}"/>
          </ac:spMkLst>
        </pc:spChg>
        <pc:picChg chg="mod">
          <ac:chgData name="Gino Filicetti" userId="42c58076-3b3e-44cb-9b4c-b1f6029317d1" providerId="ADAL" clId="{119F5C7C-9FFF-3645-8FC9-87C5C3F9C827}" dt="2019-01-15T15:27:39.507" v="91" actId="1076"/>
          <ac:picMkLst>
            <pc:docMk/>
            <pc:sldMk cId="295062973" sldId="272"/>
            <ac:picMk id="5" creationId="{00000000-0000-0000-0000-000000000000}"/>
          </ac:picMkLst>
        </pc:picChg>
        <pc:picChg chg="mod">
          <ac:chgData name="Gino Filicetti" userId="42c58076-3b3e-44cb-9b4c-b1f6029317d1" providerId="ADAL" clId="{119F5C7C-9FFF-3645-8FC9-87C5C3F9C827}" dt="2019-01-15T15:27:39.507" v="91" actId="1076"/>
          <ac:picMkLst>
            <pc:docMk/>
            <pc:sldMk cId="295062973" sldId="272"/>
            <ac:picMk id="7" creationId="{00000000-0000-0000-0000-000000000000}"/>
          </ac:picMkLst>
        </pc:picChg>
        <pc:picChg chg="mod">
          <ac:chgData name="Gino Filicetti" userId="42c58076-3b3e-44cb-9b4c-b1f6029317d1" providerId="ADAL" clId="{119F5C7C-9FFF-3645-8FC9-87C5C3F9C827}" dt="2019-01-15T15:27:39.507" v="91" actId="1076"/>
          <ac:picMkLst>
            <pc:docMk/>
            <pc:sldMk cId="295062973" sldId="272"/>
            <ac:picMk id="8" creationId="{00000000-0000-0000-0000-000000000000}"/>
          </ac:picMkLst>
        </pc:picChg>
        <pc:picChg chg="mod">
          <ac:chgData name="Gino Filicetti" userId="42c58076-3b3e-44cb-9b4c-b1f6029317d1" providerId="ADAL" clId="{119F5C7C-9FFF-3645-8FC9-87C5C3F9C827}" dt="2019-01-15T15:27:39.507" v="91" actId="1076"/>
          <ac:picMkLst>
            <pc:docMk/>
            <pc:sldMk cId="295062973" sldId="272"/>
            <ac:picMk id="9" creationId="{00000000-0000-0000-0000-000000000000}"/>
          </ac:picMkLst>
        </pc:picChg>
        <pc:picChg chg="mod">
          <ac:chgData name="Gino Filicetti" userId="42c58076-3b3e-44cb-9b4c-b1f6029317d1" providerId="ADAL" clId="{119F5C7C-9FFF-3645-8FC9-87C5C3F9C827}" dt="2019-01-15T15:27:39.507" v="91" actId="1076"/>
          <ac:picMkLst>
            <pc:docMk/>
            <pc:sldMk cId="295062973" sldId="272"/>
            <ac:picMk id="10" creationId="{00000000-0000-0000-0000-000000000000}"/>
          </ac:picMkLst>
        </pc:picChg>
      </pc:sldChg>
      <pc:sldChg chg="modSp">
        <pc:chgData name="Gino Filicetti" userId="42c58076-3b3e-44cb-9b4c-b1f6029317d1" providerId="ADAL" clId="{119F5C7C-9FFF-3645-8FC9-87C5C3F9C827}" dt="2019-01-15T15:25:35.916" v="32" actId="404"/>
        <pc:sldMkLst>
          <pc:docMk/>
          <pc:sldMk cId="2105108317" sldId="274"/>
        </pc:sldMkLst>
        <pc:spChg chg="mod">
          <ac:chgData name="Gino Filicetti" userId="42c58076-3b3e-44cb-9b4c-b1f6029317d1" providerId="ADAL" clId="{119F5C7C-9FFF-3645-8FC9-87C5C3F9C827}" dt="2019-01-15T15:25:29.208" v="30" actId="403"/>
          <ac:spMkLst>
            <pc:docMk/>
            <pc:sldMk cId="2105108317" sldId="274"/>
            <ac:spMk id="3" creationId="{00000000-0000-0000-0000-000000000000}"/>
          </ac:spMkLst>
        </pc:spChg>
        <pc:spChg chg="mod">
          <ac:chgData name="Gino Filicetti" userId="42c58076-3b3e-44cb-9b4c-b1f6029317d1" providerId="ADAL" clId="{119F5C7C-9FFF-3645-8FC9-87C5C3F9C827}" dt="2019-01-15T15:25:35.916" v="32" actId="404"/>
          <ac:spMkLst>
            <pc:docMk/>
            <pc:sldMk cId="2105108317" sldId="274"/>
            <ac:spMk id="4" creationId="{00000000-0000-0000-0000-000000000000}"/>
          </ac:spMkLst>
        </pc:spChg>
      </pc:sldChg>
      <pc:sldChg chg="del">
        <pc:chgData name="Gino Filicetti" userId="42c58076-3b3e-44cb-9b4c-b1f6029317d1" providerId="ADAL" clId="{119F5C7C-9FFF-3645-8FC9-87C5C3F9C827}" dt="2019-01-15T18:23:42.913" v="1769" actId="2696"/>
        <pc:sldMkLst>
          <pc:docMk/>
          <pc:sldMk cId="1730984999" sldId="317"/>
        </pc:sldMkLst>
      </pc:sldChg>
      <pc:sldChg chg="modSp">
        <pc:chgData name="Gino Filicetti" userId="42c58076-3b3e-44cb-9b4c-b1f6029317d1" providerId="ADAL" clId="{119F5C7C-9FFF-3645-8FC9-87C5C3F9C827}" dt="2019-01-16T13:35:11.982" v="1793" actId="1036"/>
        <pc:sldMkLst>
          <pc:docMk/>
          <pc:sldMk cId="119084102" sldId="324"/>
        </pc:sldMkLst>
        <pc:spChg chg="mod">
          <ac:chgData name="Gino Filicetti" userId="42c58076-3b3e-44cb-9b4c-b1f6029317d1" providerId="ADAL" clId="{119F5C7C-9FFF-3645-8FC9-87C5C3F9C827}" dt="2019-01-16T13:35:11.982" v="1793" actId="1036"/>
          <ac:spMkLst>
            <pc:docMk/>
            <pc:sldMk cId="119084102" sldId="324"/>
            <ac:spMk id="20" creationId="{F432391E-277D-4622-8693-92E9FC1E67DB}"/>
          </ac:spMkLst>
        </pc:spChg>
        <pc:spChg chg="mod">
          <ac:chgData name="Gino Filicetti" userId="42c58076-3b3e-44cb-9b4c-b1f6029317d1" providerId="ADAL" clId="{119F5C7C-9FFF-3645-8FC9-87C5C3F9C827}" dt="2019-01-16T13:35:11.982" v="1793" actId="1036"/>
          <ac:spMkLst>
            <pc:docMk/>
            <pc:sldMk cId="119084102" sldId="324"/>
            <ac:spMk id="36" creationId="{0EF231C2-40E2-4ED4-AF64-DFE5FC40EAA6}"/>
          </ac:spMkLst>
        </pc:spChg>
        <pc:spChg chg="mod">
          <ac:chgData name="Gino Filicetti" userId="42c58076-3b3e-44cb-9b4c-b1f6029317d1" providerId="ADAL" clId="{119F5C7C-9FFF-3645-8FC9-87C5C3F9C827}" dt="2019-01-16T13:35:11.982" v="1793" actId="1036"/>
          <ac:spMkLst>
            <pc:docMk/>
            <pc:sldMk cId="119084102" sldId="324"/>
            <ac:spMk id="37" creationId="{DE24526B-2EF3-41ED-82B8-7F21617E24B8}"/>
          </ac:spMkLst>
        </pc:spChg>
        <pc:spChg chg="mod">
          <ac:chgData name="Gino Filicetti" userId="42c58076-3b3e-44cb-9b4c-b1f6029317d1" providerId="ADAL" clId="{119F5C7C-9FFF-3645-8FC9-87C5C3F9C827}" dt="2019-01-16T13:35:11.982" v="1793" actId="1036"/>
          <ac:spMkLst>
            <pc:docMk/>
            <pc:sldMk cId="119084102" sldId="324"/>
            <ac:spMk id="38" creationId="{38071D94-0767-4DEA-B0EF-DA241344C6A8}"/>
          </ac:spMkLst>
        </pc:spChg>
        <pc:spChg chg="mod">
          <ac:chgData name="Gino Filicetti" userId="42c58076-3b3e-44cb-9b4c-b1f6029317d1" providerId="ADAL" clId="{119F5C7C-9FFF-3645-8FC9-87C5C3F9C827}" dt="2019-01-16T13:35:11.982" v="1793" actId="1036"/>
          <ac:spMkLst>
            <pc:docMk/>
            <pc:sldMk cId="119084102" sldId="324"/>
            <ac:spMk id="39" creationId="{C8CA5C53-639F-48EF-A38B-1FC9B26F7CF1}"/>
          </ac:spMkLst>
        </pc:spChg>
        <pc:spChg chg="mod">
          <ac:chgData name="Gino Filicetti" userId="42c58076-3b3e-44cb-9b4c-b1f6029317d1" providerId="ADAL" clId="{119F5C7C-9FFF-3645-8FC9-87C5C3F9C827}" dt="2019-01-16T13:35:11.982" v="1793" actId="1036"/>
          <ac:spMkLst>
            <pc:docMk/>
            <pc:sldMk cId="119084102" sldId="324"/>
            <ac:spMk id="69" creationId="{63FF28B5-9F24-4BFA-976B-796E9F8128C1}"/>
          </ac:spMkLst>
        </pc:spChg>
        <pc:spChg chg="mod">
          <ac:chgData name="Gino Filicetti" userId="42c58076-3b3e-44cb-9b4c-b1f6029317d1" providerId="ADAL" clId="{119F5C7C-9FFF-3645-8FC9-87C5C3F9C827}" dt="2019-01-16T13:35:11.982" v="1793" actId="1036"/>
          <ac:spMkLst>
            <pc:docMk/>
            <pc:sldMk cId="119084102" sldId="324"/>
            <ac:spMk id="74" creationId="{EA1D1C01-D714-4282-800B-8DFAC35ACF20}"/>
          </ac:spMkLst>
        </pc:spChg>
        <pc:spChg chg="mod">
          <ac:chgData name="Gino Filicetti" userId="42c58076-3b3e-44cb-9b4c-b1f6029317d1" providerId="ADAL" clId="{119F5C7C-9FFF-3645-8FC9-87C5C3F9C827}" dt="2019-01-16T13:35:11.982" v="1793" actId="1036"/>
          <ac:spMkLst>
            <pc:docMk/>
            <pc:sldMk cId="119084102" sldId="324"/>
            <ac:spMk id="75" creationId="{B72FF6C8-2C3A-4CF3-9B67-ADF7958A410A}"/>
          </ac:spMkLst>
        </pc:spChg>
        <pc:spChg chg="mod">
          <ac:chgData name="Gino Filicetti" userId="42c58076-3b3e-44cb-9b4c-b1f6029317d1" providerId="ADAL" clId="{119F5C7C-9FFF-3645-8FC9-87C5C3F9C827}" dt="2019-01-16T13:35:11.982" v="1793" actId="1036"/>
          <ac:spMkLst>
            <pc:docMk/>
            <pc:sldMk cId="119084102" sldId="324"/>
            <ac:spMk id="76" creationId="{5FC65E85-CDEC-4E7D-BA77-222B48D39B50}"/>
          </ac:spMkLst>
        </pc:spChg>
        <pc:spChg chg="mod">
          <ac:chgData name="Gino Filicetti" userId="42c58076-3b3e-44cb-9b4c-b1f6029317d1" providerId="ADAL" clId="{119F5C7C-9FFF-3645-8FC9-87C5C3F9C827}" dt="2019-01-16T13:35:11.982" v="1793" actId="1036"/>
          <ac:spMkLst>
            <pc:docMk/>
            <pc:sldMk cId="119084102" sldId="324"/>
            <ac:spMk id="77" creationId="{145A6D96-A574-408E-B3C0-4B6DBF905E06}"/>
          </ac:spMkLst>
        </pc:spChg>
        <pc:spChg chg="mod">
          <ac:chgData name="Gino Filicetti" userId="42c58076-3b3e-44cb-9b4c-b1f6029317d1" providerId="ADAL" clId="{119F5C7C-9FFF-3645-8FC9-87C5C3F9C827}" dt="2019-01-16T13:35:11.982" v="1793" actId="1036"/>
          <ac:spMkLst>
            <pc:docMk/>
            <pc:sldMk cId="119084102" sldId="324"/>
            <ac:spMk id="130" creationId="{9868E2FB-E482-415B-AD92-70DB05EF3296}"/>
          </ac:spMkLst>
        </pc:spChg>
        <pc:spChg chg="mod">
          <ac:chgData name="Gino Filicetti" userId="42c58076-3b3e-44cb-9b4c-b1f6029317d1" providerId="ADAL" clId="{119F5C7C-9FFF-3645-8FC9-87C5C3F9C827}" dt="2019-01-16T13:35:11.982" v="1793" actId="1036"/>
          <ac:spMkLst>
            <pc:docMk/>
            <pc:sldMk cId="119084102" sldId="324"/>
            <ac:spMk id="135" creationId="{094F503E-8C52-4AAD-8EAF-9F1E93203AD2}"/>
          </ac:spMkLst>
        </pc:spChg>
        <pc:spChg chg="mod">
          <ac:chgData name="Gino Filicetti" userId="42c58076-3b3e-44cb-9b4c-b1f6029317d1" providerId="ADAL" clId="{119F5C7C-9FFF-3645-8FC9-87C5C3F9C827}" dt="2019-01-16T13:35:11.982" v="1793" actId="1036"/>
          <ac:spMkLst>
            <pc:docMk/>
            <pc:sldMk cId="119084102" sldId="324"/>
            <ac:spMk id="136" creationId="{EE0E07CE-E41C-41F3-9518-8D67E998E429}"/>
          </ac:spMkLst>
        </pc:spChg>
        <pc:spChg chg="mod">
          <ac:chgData name="Gino Filicetti" userId="42c58076-3b3e-44cb-9b4c-b1f6029317d1" providerId="ADAL" clId="{119F5C7C-9FFF-3645-8FC9-87C5C3F9C827}" dt="2019-01-16T13:35:11.982" v="1793" actId="1036"/>
          <ac:spMkLst>
            <pc:docMk/>
            <pc:sldMk cId="119084102" sldId="324"/>
            <ac:spMk id="137" creationId="{88139653-483D-42F1-9318-724E094EF10B}"/>
          </ac:spMkLst>
        </pc:spChg>
        <pc:spChg chg="mod">
          <ac:chgData name="Gino Filicetti" userId="42c58076-3b3e-44cb-9b4c-b1f6029317d1" providerId="ADAL" clId="{119F5C7C-9FFF-3645-8FC9-87C5C3F9C827}" dt="2019-01-16T13:35:11.982" v="1793" actId="1036"/>
          <ac:spMkLst>
            <pc:docMk/>
            <pc:sldMk cId="119084102" sldId="324"/>
            <ac:spMk id="138" creationId="{C570999F-2C74-4BA8-AF1A-A42F21642743}"/>
          </ac:spMkLst>
        </pc:spChg>
        <pc:grpChg chg="mod">
          <ac:chgData name="Gino Filicetti" userId="42c58076-3b3e-44cb-9b4c-b1f6029317d1" providerId="ADAL" clId="{119F5C7C-9FFF-3645-8FC9-87C5C3F9C827}" dt="2019-01-16T13:35:11.982" v="1793" actId="1036"/>
          <ac:grpSpMkLst>
            <pc:docMk/>
            <pc:sldMk cId="119084102" sldId="324"/>
            <ac:grpSpMk id="2" creationId="{ED079021-CF5A-4EED-9F90-3B29804FBD31}"/>
          </ac:grpSpMkLst>
        </pc:grpChg>
        <pc:grpChg chg="mod">
          <ac:chgData name="Gino Filicetti" userId="42c58076-3b3e-44cb-9b4c-b1f6029317d1" providerId="ADAL" clId="{119F5C7C-9FFF-3645-8FC9-87C5C3F9C827}" dt="2019-01-16T13:35:11.982" v="1793" actId="1036"/>
          <ac:grpSpMkLst>
            <pc:docMk/>
            <pc:sldMk cId="119084102" sldId="324"/>
            <ac:grpSpMk id="3" creationId="{32515644-0C06-42F2-9AF9-F0C6957D893F}"/>
          </ac:grpSpMkLst>
        </pc:grpChg>
        <pc:grpChg chg="mod">
          <ac:chgData name="Gino Filicetti" userId="42c58076-3b3e-44cb-9b4c-b1f6029317d1" providerId="ADAL" clId="{119F5C7C-9FFF-3645-8FC9-87C5C3F9C827}" dt="2019-01-16T13:35:11.982" v="1793" actId="1036"/>
          <ac:grpSpMkLst>
            <pc:docMk/>
            <pc:sldMk cId="119084102" sldId="324"/>
            <ac:grpSpMk id="6" creationId="{00D2DBE0-D304-4124-B5B3-AD53635D4E6F}"/>
          </ac:grpSpMkLst>
        </pc:grpChg>
        <pc:grpChg chg="mod">
          <ac:chgData name="Gino Filicetti" userId="42c58076-3b3e-44cb-9b4c-b1f6029317d1" providerId="ADAL" clId="{119F5C7C-9FFF-3645-8FC9-87C5C3F9C827}" dt="2019-01-16T13:35:11.982" v="1793" actId="1036"/>
          <ac:grpSpMkLst>
            <pc:docMk/>
            <pc:sldMk cId="119084102" sldId="324"/>
            <ac:grpSpMk id="60" creationId="{1EBD97A1-72F3-42D8-B2C1-51B1AE4C6489}"/>
          </ac:grpSpMkLst>
        </pc:grpChg>
        <pc:grpChg chg="mod">
          <ac:chgData name="Gino Filicetti" userId="42c58076-3b3e-44cb-9b4c-b1f6029317d1" providerId="ADAL" clId="{119F5C7C-9FFF-3645-8FC9-87C5C3F9C827}" dt="2019-01-16T13:35:11.982" v="1793" actId="1036"/>
          <ac:grpSpMkLst>
            <pc:docMk/>
            <pc:sldMk cId="119084102" sldId="324"/>
            <ac:grpSpMk id="62" creationId="{0310F61E-36E0-4644-9E84-90DC171DC54F}"/>
          </ac:grpSpMkLst>
        </pc:grpChg>
        <pc:grpChg chg="mod">
          <ac:chgData name="Gino Filicetti" userId="42c58076-3b3e-44cb-9b4c-b1f6029317d1" providerId="ADAL" clId="{119F5C7C-9FFF-3645-8FC9-87C5C3F9C827}" dt="2019-01-16T13:35:11.982" v="1793" actId="1036"/>
          <ac:grpSpMkLst>
            <pc:docMk/>
            <pc:sldMk cId="119084102" sldId="324"/>
            <ac:grpSpMk id="63" creationId="{AF09EEA5-DA0D-4A0C-948C-C09336D5AED9}"/>
          </ac:grpSpMkLst>
        </pc:grpChg>
        <pc:grpChg chg="mod">
          <ac:chgData name="Gino Filicetti" userId="42c58076-3b3e-44cb-9b4c-b1f6029317d1" providerId="ADAL" clId="{119F5C7C-9FFF-3645-8FC9-87C5C3F9C827}" dt="2019-01-16T13:35:11.982" v="1793" actId="1036"/>
          <ac:grpSpMkLst>
            <pc:docMk/>
            <pc:sldMk cId="119084102" sldId="324"/>
            <ac:grpSpMk id="167" creationId="{437351E6-1517-49BB-A7FD-311BF7C300D8}"/>
          </ac:grpSpMkLst>
        </pc:grpChg>
        <pc:grpChg chg="mod">
          <ac:chgData name="Gino Filicetti" userId="42c58076-3b3e-44cb-9b4c-b1f6029317d1" providerId="ADAL" clId="{119F5C7C-9FFF-3645-8FC9-87C5C3F9C827}" dt="2019-01-16T13:35:11.982" v="1793" actId="1036"/>
          <ac:grpSpMkLst>
            <pc:docMk/>
            <pc:sldMk cId="119084102" sldId="324"/>
            <ac:grpSpMk id="169" creationId="{0DC2CB09-EBA2-4C96-A710-C409CAD22798}"/>
          </ac:grpSpMkLst>
        </pc:grpChg>
        <pc:grpChg chg="mod">
          <ac:chgData name="Gino Filicetti" userId="42c58076-3b3e-44cb-9b4c-b1f6029317d1" providerId="ADAL" clId="{119F5C7C-9FFF-3645-8FC9-87C5C3F9C827}" dt="2019-01-16T13:35:11.982" v="1793" actId="1036"/>
          <ac:grpSpMkLst>
            <pc:docMk/>
            <pc:sldMk cId="119084102" sldId="324"/>
            <ac:grpSpMk id="170" creationId="{5484B194-9D48-4D61-9082-56B1AD546FE0}"/>
          </ac:grpSpMkLst>
        </pc:grpChg>
        <pc:grpChg chg="mod">
          <ac:chgData name="Gino Filicetti" userId="42c58076-3b3e-44cb-9b4c-b1f6029317d1" providerId="ADAL" clId="{119F5C7C-9FFF-3645-8FC9-87C5C3F9C827}" dt="2019-01-16T13:35:11.982" v="1793" actId="1036"/>
          <ac:grpSpMkLst>
            <pc:docMk/>
            <pc:sldMk cId="119084102" sldId="324"/>
            <ac:grpSpMk id="171" creationId="{296216A8-F7E1-443E-9D7C-C072D5187B29}"/>
          </ac:grpSpMkLst>
        </pc:grpChg>
        <pc:grpChg chg="mod">
          <ac:chgData name="Gino Filicetti" userId="42c58076-3b3e-44cb-9b4c-b1f6029317d1" providerId="ADAL" clId="{119F5C7C-9FFF-3645-8FC9-87C5C3F9C827}" dt="2019-01-16T13:35:11.982" v="1793" actId="1036"/>
          <ac:grpSpMkLst>
            <pc:docMk/>
            <pc:sldMk cId="119084102" sldId="324"/>
            <ac:grpSpMk id="172" creationId="{6909CFC3-2AD6-487D-A863-76299881C5AB}"/>
          </ac:grpSpMkLst>
        </pc:grpChg>
        <pc:grpChg chg="mod">
          <ac:chgData name="Gino Filicetti" userId="42c58076-3b3e-44cb-9b4c-b1f6029317d1" providerId="ADAL" clId="{119F5C7C-9FFF-3645-8FC9-87C5C3F9C827}" dt="2019-01-16T13:35:11.982" v="1793" actId="1036"/>
          <ac:grpSpMkLst>
            <pc:docMk/>
            <pc:sldMk cId="119084102" sldId="324"/>
            <ac:grpSpMk id="173" creationId="{245C9127-E36F-4DA6-943D-047362D83542}"/>
          </ac:grpSpMkLst>
        </pc:grpChg>
        <pc:grpChg chg="mod">
          <ac:chgData name="Gino Filicetti" userId="42c58076-3b3e-44cb-9b4c-b1f6029317d1" providerId="ADAL" clId="{119F5C7C-9FFF-3645-8FC9-87C5C3F9C827}" dt="2019-01-16T13:35:11.982" v="1793" actId="1036"/>
          <ac:grpSpMkLst>
            <pc:docMk/>
            <pc:sldMk cId="119084102" sldId="324"/>
            <ac:grpSpMk id="174" creationId="{242C5DAA-A207-4102-8321-017A9DCCA7AD}"/>
          </ac:grpSpMkLst>
        </pc:grpChg>
        <pc:cxnChg chg="mod">
          <ac:chgData name="Gino Filicetti" userId="42c58076-3b3e-44cb-9b4c-b1f6029317d1" providerId="ADAL" clId="{119F5C7C-9FFF-3645-8FC9-87C5C3F9C827}" dt="2019-01-16T13:35:11.982" v="1793" actId="1036"/>
          <ac:cxnSpMkLst>
            <pc:docMk/>
            <pc:sldMk cId="119084102" sldId="324"/>
            <ac:cxnSpMk id="18" creationId="{0EB5AB8D-2DE8-4E26-9C88-9886AB2F3538}"/>
          </ac:cxnSpMkLst>
        </pc:cxnChg>
        <pc:cxnChg chg="mod">
          <ac:chgData name="Gino Filicetti" userId="42c58076-3b3e-44cb-9b4c-b1f6029317d1" providerId="ADAL" clId="{119F5C7C-9FFF-3645-8FC9-87C5C3F9C827}" dt="2019-01-16T13:35:11.982" v="1793" actId="1036"/>
          <ac:cxnSpMkLst>
            <pc:docMk/>
            <pc:sldMk cId="119084102" sldId="324"/>
            <ac:cxnSpMk id="68" creationId="{031C7E23-8D79-46AE-A461-B3BB7AEEA809}"/>
          </ac:cxnSpMkLst>
        </pc:cxnChg>
        <pc:cxnChg chg="mod">
          <ac:chgData name="Gino Filicetti" userId="42c58076-3b3e-44cb-9b4c-b1f6029317d1" providerId="ADAL" clId="{119F5C7C-9FFF-3645-8FC9-87C5C3F9C827}" dt="2019-01-16T13:35:11.982" v="1793" actId="1036"/>
          <ac:cxnSpMkLst>
            <pc:docMk/>
            <pc:sldMk cId="119084102" sldId="324"/>
            <ac:cxnSpMk id="129" creationId="{AD2B3450-05B9-4B05-B354-441717D372C2}"/>
          </ac:cxnSpMkLst>
        </pc:cxnChg>
      </pc:sldChg>
      <pc:sldChg chg="modSp del">
        <pc:chgData name="Gino Filicetti" userId="42c58076-3b3e-44cb-9b4c-b1f6029317d1" providerId="ADAL" clId="{119F5C7C-9FFF-3645-8FC9-87C5C3F9C827}" dt="2019-01-15T18:01:47.871" v="576" actId="2696"/>
        <pc:sldMkLst>
          <pc:docMk/>
          <pc:sldMk cId="2047969620" sldId="423"/>
        </pc:sldMkLst>
        <pc:spChg chg="mod">
          <ac:chgData name="Gino Filicetti" userId="42c58076-3b3e-44cb-9b4c-b1f6029317d1" providerId="ADAL" clId="{119F5C7C-9FFF-3645-8FC9-87C5C3F9C827}" dt="2019-01-15T17:59:13.403" v="573" actId="14100"/>
          <ac:spMkLst>
            <pc:docMk/>
            <pc:sldMk cId="2047969620" sldId="423"/>
            <ac:spMk id="301" creationId="{50EB0C52-DE06-4668-BF33-66F64E31CC3D}"/>
          </ac:spMkLst>
        </pc:spChg>
      </pc:sldChg>
      <pc:sldChg chg="add modNotesTx">
        <pc:chgData name="Gino Filicetti" userId="42c58076-3b3e-44cb-9b4c-b1f6029317d1" providerId="ADAL" clId="{119F5C7C-9FFF-3645-8FC9-87C5C3F9C827}" dt="2019-01-15T18:23:26.028" v="1768" actId="12"/>
        <pc:sldMkLst>
          <pc:docMk/>
          <pc:sldMk cId="3209791873" sldId="423"/>
        </pc:sldMkLst>
      </pc:sldChg>
      <pc:sldChg chg="modNotesTx">
        <pc:chgData name="Gino Filicetti" userId="42c58076-3b3e-44cb-9b4c-b1f6029317d1" providerId="ADAL" clId="{119F5C7C-9FFF-3645-8FC9-87C5C3F9C827}" dt="2019-01-15T15:31:30.392" v="281" actId="20577"/>
        <pc:sldMkLst>
          <pc:docMk/>
          <pc:sldMk cId="2755737330" sldId="1572"/>
        </pc:sldMkLst>
      </pc:sldChg>
      <pc:sldChg chg="modTransition">
        <pc:chgData name="Gino Filicetti" userId="42c58076-3b3e-44cb-9b4c-b1f6029317d1" providerId="ADAL" clId="{119F5C7C-9FFF-3645-8FC9-87C5C3F9C827}" dt="2019-01-16T13:35:47.108" v="1794"/>
        <pc:sldMkLst>
          <pc:docMk/>
          <pc:sldMk cId="2797755030" sldId="1694"/>
        </pc:sldMkLst>
      </pc:sldChg>
      <pc:sldChg chg="add modNotesTx">
        <pc:chgData name="Gino Filicetti" userId="42c58076-3b3e-44cb-9b4c-b1f6029317d1" providerId="ADAL" clId="{119F5C7C-9FFF-3645-8FC9-87C5C3F9C827}" dt="2019-01-15T18:09:42.816" v="1032" actId="20577"/>
        <pc:sldMkLst>
          <pc:docMk/>
          <pc:sldMk cId="2388045856" sldId="1747"/>
        </pc:sldMkLst>
      </pc:sldChg>
      <pc:sldChg chg="modSp del">
        <pc:chgData name="Gino Filicetti" userId="42c58076-3b3e-44cb-9b4c-b1f6029317d1" providerId="ADAL" clId="{119F5C7C-9FFF-3645-8FC9-87C5C3F9C827}" dt="2019-01-15T18:01:47.768" v="575" actId="2696"/>
        <pc:sldMkLst>
          <pc:docMk/>
          <pc:sldMk cId="2614775284" sldId="1747"/>
        </pc:sldMkLst>
        <pc:spChg chg="mod">
          <ac:chgData name="Gino Filicetti" userId="42c58076-3b3e-44cb-9b4c-b1f6029317d1" providerId="ADAL" clId="{119F5C7C-9FFF-3645-8FC9-87C5C3F9C827}" dt="2019-01-15T18:01:40.398" v="574" actId="1076"/>
          <ac:spMkLst>
            <pc:docMk/>
            <pc:sldMk cId="2614775284" sldId="1747"/>
            <ac:spMk id="133" creationId="{DE58F840-3D43-416F-86F1-A3FF7DF87DC6}"/>
          </ac:spMkLst>
        </pc:spChg>
      </pc:sldChg>
      <pc:sldChg chg="addSp delSp modSp">
        <pc:chgData name="Gino Filicetti" userId="42c58076-3b3e-44cb-9b4c-b1f6029317d1" providerId="ADAL" clId="{119F5C7C-9FFF-3645-8FC9-87C5C3F9C827}" dt="2019-01-15T16:49:31.229" v="284" actId="478"/>
        <pc:sldMkLst>
          <pc:docMk/>
          <pc:sldMk cId="1721688724" sldId="3743"/>
        </pc:sldMkLst>
        <pc:spChg chg="add del mod">
          <ac:chgData name="Gino Filicetti" userId="42c58076-3b3e-44cb-9b4c-b1f6029317d1" providerId="ADAL" clId="{119F5C7C-9FFF-3645-8FC9-87C5C3F9C827}" dt="2019-01-15T16:49:31.229" v="284" actId="478"/>
          <ac:spMkLst>
            <pc:docMk/>
            <pc:sldMk cId="1721688724" sldId="3743"/>
            <ac:spMk id="3" creationId="{1B1860C2-2213-C14B-B6C4-4D5EF541E59E}"/>
          </ac:spMkLst>
        </pc:spChg>
        <pc:spChg chg="del">
          <ac:chgData name="Gino Filicetti" userId="42c58076-3b3e-44cb-9b4c-b1f6029317d1" providerId="ADAL" clId="{119F5C7C-9FFF-3645-8FC9-87C5C3F9C827}" dt="2019-01-15T16:49:26.985" v="282" actId="478"/>
          <ac:spMkLst>
            <pc:docMk/>
            <pc:sldMk cId="1721688724" sldId="3743"/>
            <ac:spMk id="7" creationId="{B1069BD4-79AF-4731-BB22-1B77F1ECF016}"/>
          </ac:spMkLst>
        </pc:spChg>
      </pc:sldChg>
      <pc:sldChg chg="modNotesTx">
        <pc:chgData name="Gino Filicetti" userId="42c58076-3b3e-44cb-9b4c-b1f6029317d1" providerId="ADAL" clId="{119F5C7C-9FFF-3645-8FC9-87C5C3F9C827}" dt="2019-01-15T17:12:28.464" v="571" actId="20577"/>
        <pc:sldMkLst>
          <pc:docMk/>
          <pc:sldMk cId="2438824277" sldId="8253"/>
        </pc:sldMkLst>
      </pc:sldChg>
      <pc:sldChg chg="addSp delSp modSp">
        <pc:chgData name="Gino Filicetti" userId="42c58076-3b3e-44cb-9b4c-b1f6029317d1" providerId="ADAL" clId="{119F5C7C-9FFF-3645-8FC9-87C5C3F9C827}" dt="2019-01-15T18:14:51.511" v="1346" actId="1038"/>
        <pc:sldMkLst>
          <pc:docMk/>
          <pc:sldMk cId="107250567" sldId="8278"/>
        </pc:sldMkLst>
        <pc:spChg chg="mod">
          <ac:chgData name="Gino Filicetti" userId="42c58076-3b3e-44cb-9b4c-b1f6029317d1" providerId="ADAL" clId="{119F5C7C-9FFF-3645-8FC9-87C5C3F9C827}" dt="2019-01-15T18:14:51.511" v="1346" actId="1038"/>
          <ac:spMkLst>
            <pc:docMk/>
            <pc:sldMk cId="107250567" sldId="8278"/>
            <ac:spMk id="8" creationId="{CDD24E79-22F8-4DEE-8C7C-71814B186655}"/>
          </ac:spMkLst>
        </pc:spChg>
        <pc:spChg chg="add mod">
          <ac:chgData name="Gino Filicetti" userId="42c58076-3b3e-44cb-9b4c-b1f6029317d1" providerId="ADAL" clId="{119F5C7C-9FFF-3645-8FC9-87C5C3F9C827}" dt="2019-01-15T18:14:41.745" v="1335" actId="20577"/>
          <ac:spMkLst>
            <pc:docMk/>
            <pc:sldMk cId="107250567" sldId="8278"/>
            <ac:spMk id="13" creationId="{BA19F1F8-94D4-B743-9E66-D305635C1BD0}"/>
          </ac:spMkLst>
        </pc:spChg>
        <pc:spChg chg="mod">
          <ac:chgData name="Gino Filicetti" userId="42c58076-3b3e-44cb-9b4c-b1f6029317d1" providerId="ADAL" clId="{119F5C7C-9FFF-3645-8FC9-87C5C3F9C827}" dt="2019-01-15T18:14:51.511" v="1346" actId="1038"/>
          <ac:spMkLst>
            <pc:docMk/>
            <pc:sldMk cId="107250567" sldId="8278"/>
            <ac:spMk id="47" creationId="{71425A19-6E7E-4372-ABCD-63A826ECF6FB}"/>
          </ac:spMkLst>
        </pc:spChg>
        <pc:spChg chg="mod">
          <ac:chgData name="Gino Filicetti" userId="42c58076-3b3e-44cb-9b4c-b1f6029317d1" providerId="ADAL" clId="{119F5C7C-9FFF-3645-8FC9-87C5C3F9C827}" dt="2019-01-15T18:13:53.744" v="1253" actId="1035"/>
          <ac:spMkLst>
            <pc:docMk/>
            <pc:sldMk cId="107250567" sldId="8278"/>
            <ac:spMk id="48" creationId="{46C808B5-B498-48B2-86FC-8A54FE3D4CC5}"/>
          </ac:spMkLst>
        </pc:spChg>
        <pc:spChg chg="mod">
          <ac:chgData name="Gino Filicetti" userId="42c58076-3b3e-44cb-9b4c-b1f6029317d1" providerId="ADAL" clId="{119F5C7C-9FFF-3645-8FC9-87C5C3F9C827}" dt="2019-01-15T18:13:53.744" v="1253" actId="1035"/>
          <ac:spMkLst>
            <pc:docMk/>
            <pc:sldMk cId="107250567" sldId="8278"/>
            <ac:spMk id="53" creationId="{70BB42C9-E8F9-45B7-B5CD-78439841E8E8}"/>
          </ac:spMkLst>
        </pc:spChg>
        <pc:picChg chg="add mod">
          <ac:chgData name="Gino Filicetti" userId="42c58076-3b3e-44cb-9b4c-b1f6029317d1" providerId="ADAL" clId="{119F5C7C-9FFF-3645-8FC9-87C5C3F9C827}" dt="2019-01-15T18:14:33.857" v="1321" actId="1038"/>
          <ac:picMkLst>
            <pc:docMk/>
            <pc:sldMk cId="107250567" sldId="8278"/>
            <ac:picMk id="11" creationId="{5E54D553-258E-F646-A3F7-989364E18F83}"/>
          </ac:picMkLst>
        </pc:picChg>
        <pc:picChg chg="add del mod">
          <ac:chgData name="Gino Filicetti" userId="42c58076-3b3e-44cb-9b4c-b1f6029317d1" providerId="ADAL" clId="{119F5C7C-9FFF-3645-8FC9-87C5C3F9C827}" dt="2019-01-15T18:14:28.047" v="1281" actId="478"/>
          <ac:picMkLst>
            <pc:docMk/>
            <pc:sldMk cId="107250567" sldId="8278"/>
            <ac:picMk id="12" creationId="{6EA78C31-B3E4-0C4D-A923-35492A978B2D}"/>
          </ac:picMkLst>
        </pc:picChg>
        <pc:picChg chg="mod">
          <ac:chgData name="Gino Filicetti" userId="42c58076-3b3e-44cb-9b4c-b1f6029317d1" providerId="ADAL" clId="{119F5C7C-9FFF-3645-8FC9-87C5C3F9C827}" dt="2019-01-15T18:14:51.511" v="1346" actId="1038"/>
          <ac:picMkLst>
            <pc:docMk/>
            <pc:sldMk cId="107250567" sldId="8278"/>
            <ac:picMk id="37" creationId="{A41B1396-5E9A-4CD4-B88F-5E851168BF43}"/>
          </ac:picMkLst>
        </pc:picChg>
        <pc:picChg chg="mod">
          <ac:chgData name="Gino Filicetti" userId="42c58076-3b3e-44cb-9b4c-b1f6029317d1" providerId="ADAL" clId="{119F5C7C-9FFF-3645-8FC9-87C5C3F9C827}" dt="2019-01-15T18:14:51.511" v="1346" actId="1038"/>
          <ac:picMkLst>
            <pc:docMk/>
            <pc:sldMk cId="107250567" sldId="8278"/>
            <ac:picMk id="39" creationId="{B5A6F4BE-7511-431A-BDDA-B51C92CE7625}"/>
          </ac:picMkLst>
        </pc:picChg>
        <pc:picChg chg="mod">
          <ac:chgData name="Gino Filicetti" userId="42c58076-3b3e-44cb-9b4c-b1f6029317d1" providerId="ADAL" clId="{119F5C7C-9FFF-3645-8FC9-87C5C3F9C827}" dt="2019-01-15T18:13:53.744" v="1253" actId="1035"/>
          <ac:picMkLst>
            <pc:docMk/>
            <pc:sldMk cId="107250567" sldId="8278"/>
            <ac:picMk id="40" creationId="{0A70503B-90EF-468C-B18D-49F2734E29C9}"/>
          </ac:picMkLst>
        </pc:picChg>
        <pc:picChg chg="mod">
          <ac:chgData name="Gino Filicetti" userId="42c58076-3b3e-44cb-9b4c-b1f6029317d1" providerId="ADAL" clId="{119F5C7C-9FFF-3645-8FC9-87C5C3F9C827}" dt="2019-01-15T18:13:53.744" v="1253" actId="1035"/>
          <ac:picMkLst>
            <pc:docMk/>
            <pc:sldMk cId="107250567" sldId="8278"/>
            <ac:picMk id="42" creationId="{66CF6031-1580-4209-AC28-A91E6374EA1D}"/>
          </ac:picMkLst>
        </pc:picChg>
      </pc:sldChg>
      <pc:sldChg chg="addSp delSp modSp add ord">
        <pc:chgData name="Gino Filicetti" userId="42c58076-3b3e-44cb-9b4c-b1f6029317d1" providerId="ADAL" clId="{119F5C7C-9FFF-3645-8FC9-87C5C3F9C827}" dt="2019-01-15T15:16:33.873" v="22" actId="1076"/>
        <pc:sldMkLst>
          <pc:docMk/>
          <pc:sldMk cId="1109961807" sldId="8281"/>
        </pc:sldMkLst>
        <pc:spChg chg="mod">
          <ac:chgData name="Gino Filicetti" userId="42c58076-3b3e-44cb-9b4c-b1f6029317d1" providerId="ADAL" clId="{119F5C7C-9FFF-3645-8FC9-87C5C3F9C827}" dt="2019-01-15T14:53:31.913" v="10" actId="20577"/>
          <ac:spMkLst>
            <pc:docMk/>
            <pc:sldMk cId="1109961807" sldId="8281"/>
            <ac:spMk id="5" creationId="{00000000-0000-0000-0000-000000000000}"/>
          </ac:spMkLst>
        </pc:spChg>
        <pc:picChg chg="add del">
          <ac:chgData name="Gino Filicetti" userId="42c58076-3b3e-44cb-9b4c-b1f6029317d1" providerId="ADAL" clId="{119F5C7C-9FFF-3645-8FC9-87C5C3F9C827}" dt="2019-01-15T14:54:44.342" v="12" actId="478"/>
          <ac:picMkLst>
            <pc:docMk/>
            <pc:sldMk cId="1109961807" sldId="8281"/>
            <ac:picMk id="2" creationId="{76C58AEF-DCC7-D841-BA6D-2E9DB1DB64A3}"/>
          </ac:picMkLst>
        </pc:picChg>
        <pc:picChg chg="add del mod">
          <ac:chgData name="Gino Filicetti" userId="42c58076-3b3e-44cb-9b4c-b1f6029317d1" providerId="ADAL" clId="{119F5C7C-9FFF-3645-8FC9-87C5C3F9C827}" dt="2019-01-15T15:16:28.374" v="21" actId="478"/>
          <ac:picMkLst>
            <pc:docMk/>
            <pc:sldMk cId="1109961807" sldId="8281"/>
            <ac:picMk id="4" creationId="{7D2AE177-D11F-B84F-9F84-44F746C6B9AD}"/>
          </ac:picMkLst>
        </pc:picChg>
        <pc:picChg chg="add mod">
          <ac:chgData name="Gino Filicetti" userId="42c58076-3b3e-44cb-9b4c-b1f6029317d1" providerId="ADAL" clId="{119F5C7C-9FFF-3645-8FC9-87C5C3F9C827}" dt="2019-01-15T15:16:33.873" v="22" actId="1076"/>
          <ac:picMkLst>
            <pc:docMk/>
            <pc:sldMk cId="1109961807" sldId="8281"/>
            <ac:picMk id="6" creationId="{F1D4AF08-CC38-BA43-9FE5-068FFE20F4D0}"/>
          </ac:picMkLst>
        </pc:picChg>
        <pc:picChg chg="del">
          <ac:chgData name="Gino Filicetti" userId="42c58076-3b3e-44cb-9b4c-b1f6029317d1" providerId="ADAL" clId="{119F5C7C-9FFF-3645-8FC9-87C5C3F9C827}" dt="2019-01-15T14:58:09.952" v="15" actId="478"/>
          <ac:picMkLst>
            <pc:docMk/>
            <pc:sldMk cId="1109961807" sldId="8281"/>
            <ac:picMk id="12" creationId="{485C29B1-FCA0-C844-8C07-7A5074D92C73}"/>
          </ac:picMkLst>
        </pc:picChg>
      </pc:sldChg>
      <pc:sldChg chg="addSp delSp modSp add">
        <pc:chgData name="Gino Filicetti" userId="42c58076-3b3e-44cb-9b4c-b1f6029317d1" providerId="ADAL" clId="{119F5C7C-9FFF-3645-8FC9-87C5C3F9C827}" dt="2019-01-15T18:08:18.602" v="920" actId="1036"/>
        <pc:sldMkLst>
          <pc:docMk/>
          <pc:sldMk cId="3547691653" sldId="8282"/>
        </pc:sldMkLst>
        <pc:spChg chg="mod">
          <ac:chgData name="Gino Filicetti" userId="42c58076-3b3e-44cb-9b4c-b1f6029317d1" providerId="ADAL" clId="{119F5C7C-9FFF-3645-8FC9-87C5C3F9C827}" dt="2019-01-15T18:03:08.423" v="609" actId="20577"/>
          <ac:spMkLst>
            <pc:docMk/>
            <pc:sldMk cId="3547691653" sldId="8282"/>
            <ac:spMk id="5" creationId="{00000000-0000-0000-0000-000000000000}"/>
          </ac:spMkLst>
        </pc:spChg>
        <pc:spChg chg="mod">
          <ac:chgData name="Gino Filicetti" userId="42c58076-3b3e-44cb-9b4c-b1f6029317d1" providerId="ADAL" clId="{119F5C7C-9FFF-3645-8FC9-87C5C3F9C827}" dt="2019-01-15T18:08:18.602" v="920" actId="1036"/>
          <ac:spMkLst>
            <pc:docMk/>
            <pc:sldMk cId="3547691653" sldId="8282"/>
            <ac:spMk id="8" creationId="{F3779CDD-22CA-0D4E-8263-8F01EAECC9C9}"/>
          </ac:spMkLst>
        </pc:spChg>
        <pc:picChg chg="add del">
          <ac:chgData name="Gino Filicetti" userId="42c58076-3b3e-44cb-9b4c-b1f6029317d1" providerId="ADAL" clId="{119F5C7C-9FFF-3645-8FC9-87C5C3F9C827}" dt="2019-01-15T18:03:06.069" v="608" actId="478"/>
          <ac:picMkLst>
            <pc:docMk/>
            <pc:sldMk cId="3547691653" sldId="8282"/>
            <ac:picMk id="2" creationId="{8E9555F1-3BA4-A141-9507-726330F85090}"/>
          </ac:picMkLst>
        </pc:picChg>
        <pc:picChg chg="add mod">
          <ac:chgData name="Gino Filicetti" userId="42c58076-3b3e-44cb-9b4c-b1f6029317d1" providerId="ADAL" clId="{119F5C7C-9FFF-3645-8FC9-87C5C3F9C827}" dt="2019-01-15T18:02:57.439" v="599" actId="1076"/>
          <ac:picMkLst>
            <pc:docMk/>
            <pc:sldMk cId="3547691653" sldId="8282"/>
            <ac:picMk id="4" creationId="{908C9E14-D7E1-7349-9441-46D8D6B148E9}"/>
          </ac:picMkLst>
        </pc:picChg>
        <pc:picChg chg="del">
          <ac:chgData name="Gino Filicetti" userId="42c58076-3b3e-44cb-9b4c-b1f6029317d1" providerId="ADAL" clId="{119F5C7C-9FFF-3645-8FC9-87C5C3F9C827}" dt="2019-01-15T18:02:20.014" v="593" actId="478"/>
          <ac:picMkLst>
            <pc:docMk/>
            <pc:sldMk cId="3547691653" sldId="8282"/>
            <ac:picMk id="6" creationId="{9A626E1A-0ED9-A94A-8B52-48FAF63FE8A1}"/>
          </ac:picMkLst>
        </pc:picChg>
      </pc:sldChg>
      <pc:sldMasterChg chg="delSldLayout">
        <pc:chgData name="Gino Filicetti" userId="42c58076-3b3e-44cb-9b4c-b1f6029317d1" providerId="ADAL" clId="{119F5C7C-9FFF-3645-8FC9-87C5C3F9C827}" dt="2019-01-15T18:23:42.914" v="1770" actId="2696"/>
        <pc:sldMasterMkLst>
          <pc:docMk/>
          <pc:sldMasterMk cId="1875840445" sldId="2147483938"/>
        </pc:sldMasterMkLst>
        <pc:sldLayoutChg chg="del">
          <pc:chgData name="Gino Filicetti" userId="42c58076-3b3e-44cb-9b4c-b1f6029317d1" providerId="ADAL" clId="{119F5C7C-9FFF-3645-8FC9-87C5C3F9C827}" dt="2019-01-15T18:23:42.914" v="1770" actId="2696"/>
          <pc:sldLayoutMkLst>
            <pc:docMk/>
            <pc:sldMasterMk cId="1875840445" sldId="2147483938"/>
            <pc:sldLayoutMk cId="405592830" sldId="214748396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397642-8672-426F-9F56-11ECB4EBDA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AE59CB2-8B8D-4E2C-AEE8-A61D0C2B7BA2}">
      <dgm:prSet/>
      <dgm:spPr>
        <a:solidFill>
          <a:schemeClr val="bg1"/>
        </a:solidFill>
        <a:ln>
          <a:solidFill>
            <a:srgbClr val="000000"/>
          </a:solidFill>
        </a:ln>
      </dgm:spPr>
      <dgm:t>
        <a:bodyPr/>
        <a:lstStyle/>
        <a:p>
          <a:r>
            <a:rPr lang="en-US">
              <a:solidFill>
                <a:srgbClr val="000000"/>
              </a:solidFill>
              <a:effectLst/>
            </a:rPr>
            <a:t>Microsoft has </a:t>
          </a:r>
          <a:r>
            <a:rPr lang="en-US" b="1">
              <a:solidFill>
                <a:srgbClr val="000000"/>
              </a:solidFill>
              <a:effectLst/>
            </a:rPr>
            <a:t>deep expertise</a:t>
          </a:r>
          <a:r>
            <a:rPr lang="en-US">
              <a:solidFill>
                <a:srgbClr val="000000"/>
              </a:solidFill>
              <a:effectLst/>
            </a:rPr>
            <a:t> in running global services such as Cortana, Skype &amp; Cosmos DB</a:t>
          </a:r>
        </a:p>
      </dgm:t>
    </dgm:pt>
    <dgm:pt modelId="{3CD9CF13-4E10-4C0D-88A0-93281058D8AF}" type="parTrans" cxnId="{C2A177B9-3629-4FFD-94A9-0F1659B05EA9}">
      <dgm:prSet/>
      <dgm:spPr/>
      <dgm:t>
        <a:bodyPr/>
        <a:lstStyle/>
        <a:p>
          <a:endParaRPr lang="en-US">
            <a:solidFill>
              <a:schemeClr val="bg1"/>
            </a:solidFill>
            <a:effectLst/>
          </a:endParaRPr>
        </a:p>
      </dgm:t>
    </dgm:pt>
    <dgm:pt modelId="{CFF91F5F-1210-43BB-AB0A-3378FEF83649}" type="sibTrans" cxnId="{C2A177B9-3629-4FFD-94A9-0F1659B05EA9}">
      <dgm:prSet/>
      <dgm:spPr/>
      <dgm:t>
        <a:bodyPr/>
        <a:lstStyle/>
        <a:p>
          <a:endParaRPr lang="en-US">
            <a:solidFill>
              <a:schemeClr val="bg1"/>
            </a:solidFill>
            <a:effectLst/>
          </a:endParaRPr>
        </a:p>
      </dgm:t>
    </dgm:pt>
    <dgm:pt modelId="{5B0513F0-BD0B-4F85-B68F-FB530B4BCE0F}">
      <dgm:prSet/>
      <dgm:spPr>
        <a:solidFill>
          <a:schemeClr val="bg1"/>
        </a:solidFill>
        <a:ln>
          <a:solidFill>
            <a:srgbClr val="000000"/>
          </a:solidFill>
        </a:ln>
      </dgm:spPr>
      <dgm:t>
        <a:bodyPr/>
        <a:lstStyle/>
        <a:p>
          <a:r>
            <a:rPr lang="en-US">
              <a:solidFill>
                <a:srgbClr val="000000"/>
              </a:solidFill>
              <a:effectLst/>
            </a:rPr>
            <a:t>Service Fabric is the </a:t>
          </a:r>
          <a:r>
            <a:rPr lang="en-US" b="1">
              <a:solidFill>
                <a:srgbClr val="000000"/>
              </a:solidFill>
              <a:effectLst/>
            </a:rPr>
            <a:t>foundational technology </a:t>
          </a:r>
          <a:r>
            <a:rPr lang="en-US">
              <a:solidFill>
                <a:srgbClr val="000000"/>
              </a:solidFill>
              <a:effectLst/>
            </a:rPr>
            <a:t>powering these services &amp; core Azure infra</a:t>
          </a:r>
        </a:p>
      </dgm:t>
    </dgm:pt>
    <dgm:pt modelId="{E3A64A8A-2621-47AF-A01B-B9516621C85A}" type="parTrans" cxnId="{5CCA8CCA-278F-42DF-BAA5-11B5B3887272}">
      <dgm:prSet/>
      <dgm:spPr/>
      <dgm:t>
        <a:bodyPr/>
        <a:lstStyle/>
        <a:p>
          <a:endParaRPr lang="en-US">
            <a:solidFill>
              <a:schemeClr val="bg1"/>
            </a:solidFill>
            <a:effectLst/>
          </a:endParaRPr>
        </a:p>
      </dgm:t>
    </dgm:pt>
    <dgm:pt modelId="{B725FD9F-B45C-4F51-A831-AFFC79E7A259}" type="sibTrans" cxnId="{5CCA8CCA-278F-42DF-BAA5-11B5B3887272}">
      <dgm:prSet/>
      <dgm:spPr/>
      <dgm:t>
        <a:bodyPr/>
        <a:lstStyle/>
        <a:p>
          <a:endParaRPr lang="en-US">
            <a:solidFill>
              <a:schemeClr val="bg1"/>
            </a:solidFill>
            <a:effectLst/>
          </a:endParaRPr>
        </a:p>
      </dgm:t>
    </dgm:pt>
    <dgm:pt modelId="{53D0D1CF-76E6-47AA-8083-53E8B81DC29C}">
      <dgm:prSet/>
      <dgm:spPr>
        <a:solidFill>
          <a:schemeClr val="bg1"/>
        </a:solidFill>
        <a:ln>
          <a:solidFill>
            <a:srgbClr val="000000"/>
          </a:solidFill>
        </a:ln>
      </dgm:spPr>
      <dgm:t>
        <a:bodyPr/>
        <a:lstStyle/>
        <a:p>
          <a:r>
            <a:rPr lang="en-US">
              <a:solidFill>
                <a:srgbClr val="000000"/>
              </a:solidFill>
              <a:effectLst/>
            </a:rPr>
            <a:t>Sample scale of one of these services</a:t>
          </a:r>
          <a:r>
            <a:rPr lang="en-US" b="1">
              <a:solidFill>
                <a:srgbClr val="000000"/>
              </a:solidFill>
              <a:effectLst/>
            </a:rPr>
            <a:t>: 60 billion events per day</a:t>
          </a:r>
          <a:r>
            <a:rPr lang="en-US">
              <a:solidFill>
                <a:srgbClr val="000000"/>
              </a:solidFill>
              <a:effectLst/>
            </a:rPr>
            <a:t> with millions of databases</a:t>
          </a:r>
        </a:p>
      </dgm:t>
    </dgm:pt>
    <dgm:pt modelId="{5D636FD4-D78F-4935-A871-843BE8899B5F}" type="parTrans" cxnId="{EF8A11BA-1AFD-4AEF-B0F4-EFE8D641D527}">
      <dgm:prSet/>
      <dgm:spPr/>
      <dgm:t>
        <a:bodyPr/>
        <a:lstStyle/>
        <a:p>
          <a:endParaRPr lang="en-US">
            <a:solidFill>
              <a:schemeClr val="bg1"/>
            </a:solidFill>
            <a:effectLst/>
          </a:endParaRPr>
        </a:p>
      </dgm:t>
    </dgm:pt>
    <dgm:pt modelId="{6F770059-AA87-4758-95BE-AAEF6F1EC39E}" type="sibTrans" cxnId="{EF8A11BA-1AFD-4AEF-B0F4-EFE8D641D527}">
      <dgm:prSet/>
      <dgm:spPr/>
      <dgm:t>
        <a:bodyPr/>
        <a:lstStyle/>
        <a:p>
          <a:endParaRPr lang="en-US">
            <a:solidFill>
              <a:schemeClr val="bg1"/>
            </a:solidFill>
            <a:effectLst/>
          </a:endParaRPr>
        </a:p>
      </dgm:t>
    </dgm:pt>
    <dgm:pt modelId="{9CAF0E11-3B27-4234-A0A1-7ED56FB65730}">
      <dgm:prSet/>
      <dgm:spPr>
        <a:solidFill>
          <a:schemeClr val="bg1"/>
        </a:solidFill>
        <a:ln>
          <a:solidFill>
            <a:srgbClr val="000000"/>
          </a:solidFill>
        </a:ln>
      </dgm:spPr>
      <dgm:t>
        <a:bodyPr/>
        <a:lstStyle/>
        <a:p>
          <a:r>
            <a:rPr lang="en-US">
              <a:solidFill>
                <a:srgbClr val="000000"/>
              </a:solidFill>
              <a:effectLst/>
            </a:rPr>
            <a:t>Around </a:t>
          </a:r>
          <a:r>
            <a:rPr lang="en-US" b="1">
              <a:solidFill>
                <a:srgbClr val="000000"/>
              </a:solidFill>
              <a:effectLst/>
            </a:rPr>
            <a:t>30% </a:t>
          </a:r>
          <a:r>
            <a:rPr lang="en-US">
              <a:solidFill>
                <a:srgbClr val="000000"/>
              </a:solidFill>
              <a:effectLst/>
            </a:rPr>
            <a:t>of Azure’s cores run Service Fabric directly.</a:t>
          </a:r>
        </a:p>
      </dgm:t>
    </dgm:pt>
    <dgm:pt modelId="{7F57073C-3F82-4023-8CCD-3968F5AF3197}" type="parTrans" cxnId="{CB736D59-3B98-492D-A99B-157979E34A93}">
      <dgm:prSet/>
      <dgm:spPr/>
      <dgm:t>
        <a:bodyPr/>
        <a:lstStyle/>
        <a:p>
          <a:endParaRPr lang="en-US">
            <a:solidFill>
              <a:schemeClr val="bg1"/>
            </a:solidFill>
            <a:effectLst/>
          </a:endParaRPr>
        </a:p>
      </dgm:t>
    </dgm:pt>
    <dgm:pt modelId="{385FD1AF-E97A-48AD-98AF-FDBAF0DCF044}" type="sibTrans" cxnId="{CB736D59-3B98-492D-A99B-157979E34A93}">
      <dgm:prSet/>
      <dgm:spPr/>
      <dgm:t>
        <a:bodyPr/>
        <a:lstStyle/>
        <a:p>
          <a:endParaRPr lang="en-US">
            <a:solidFill>
              <a:schemeClr val="bg1"/>
            </a:solidFill>
            <a:effectLst/>
          </a:endParaRPr>
        </a:p>
      </dgm:t>
    </dgm:pt>
    <dgm:pt modelId="{AE5ADC95-1948-469E-85FC-428A3F31A524}">
      <dgm:prSet/>
      <dgm:spPr>
        <a:solidFill>
          <a:schemeClr val="bg1"/>
        </a:solidFill>
        <a:ln>
          <a:solidFill>
            <a:srgbClr val="000000"/>
          </a:solidFill>
        </a:ln>
      </dgm:spPr>
      <dgm:t>
        <a:bodyPr/>
        <a:lstStyle/>
        <a:p>
          <a:r>
            <a:rPr lang="en-US">
              <a:solidFill>
                <a:srgbClr val="000000"/>
              </a:solidFill>
              <a:effectLst/>
            </a:rPr>
            <a:t>Service Fabric Manages </a:t>
          </a:r>
          <a:r>
            <a:rPr lang="en-US" b="1">
              <a:solidFill>
                <a:srgbClr val="000000"/>
              </a:solidFill>
              <a:effectLst/>
            </a:rPr>
            <a:t>Millions</a:t>
          </a:r>
          <a:r>
            <a:rPr lang="en-US">
              <a:solidFill>
                <a:srgbClr val="000000"/>
              </a:solidFill>
              <a:effectLst/>
            </a:rPr>
            <a:t> </a:t>
          </a:r>
          <a:r>
            <a:rPr lang="en-US" b="1">
              <a:solidFill>
                <a:srgbClr val="000000"/>
              </a:solidFill>
              <a:effectLst/>
            </a:rPr>
            <a:t>of Service upgrades </a:t>
          </a:r>
          <a:r>
            <a:rPr lang="en-US">
              <a:solidFill>
                <a:srgbClr val="000000"/>
              </a:solidFill>
              <a:effectLst/>
            </a:rPr>
            <a:t>weekly within Microsoft alone</a:t>
          </a:r>
        </a:p>
      </dgm:t>
    </dgm:pt>
    <dgm:pt modelId="{4026C516-CBF8-4F64-B1CA-88220EB2DB46}" type="parTrans" cxnId="{0E4EB014-E3BE-4848-A2B8-F8E634F8442A}">
      <dgm:prSet/>
      <dgm:spPr/>
      <dgm:t>
        <a:bodyPr/>
        <a:lstStyle/>
        <a:p>
          <a:endParaRPr lang="en-US">
            <a:solidFill>
              <a:schemeClr val="bg1"/>
            </a:solidFill>
            <a:effectLst/>
          </a:endParaRPr>
        </a:p>
      </dgm:t>
    </dgm:pt>
    <dgm:pt modelId="{022B85C4-1E33-44EC-A289-551F07B807FB}" type="sibTrans" cxnId="{0E4EB014-E3BE-4848-A2B8-F8E634F8442A}">
      <dgm:prSet/>
      <dgm:spPr/>
      <dgm:t>
        <a:bodyPr/>
        <a:lstStyle/>
        <a:p>
          <a:endParaRPr lang="en-US">
            <a:solidFill>
              <a:schemeClr val="bg1"/>
            </a:solidFill>
            <a:effectLst/>
          </a:endParaRPr>
        </a:p>
      </dgm:t>
    </dgm:pt>
    <dgm:pt modelId="{861E8B17-1D64-4505-8C00-C7E1E56BB53A}" type="pres">
      <dgm:prSet presAssocID="{98397642-8672-426F-9F56-11ECB4EBDA6B}" presName="Name0" presStyleCnt="0">
        <dgm:presLayoutVars>
          <dgm:chMax val="7"/>
          <dgm:chPref val="7"/>
          <dgm:dir/>
        </dgm:presLayoutVars>
      </dgm:prSet>
      <dgm:spPr/>
    </dgm:pt>
    <dgm:pt modelId="{722F189D-7019-4F33-9960-E68D7C7FFCF8}" type="pres">
      <dgm:prSet presAssocID="{98397642-8672-426F-9F56-11ECB4EBDA6B}" presName="Name1" presStyleCnt="0"/>
      <dgm:spPr/>
    </dgm:pt>
    <dgm:pt modelId="{EFD3ED16-CC64-46AF-98F3-6E40149166E9}" type="pres">
      <dgm:prSet presAssocID="{98397642-8672-426F-9F56-11ECB4EBDA6B}" presName="cycle" presStyleCnt="0"/>
      <dgm:spPr/>
    </dgm:pt>
    <dgm:pt modelId="{885997F1-66FC-4E3A-B0A6-09A3C3800FFE}" type="pres">
      <dgm:prSet presAssocID="{98397642-8672-426F-9F56-11ECB4EBDA6B}" presName="srcNode" presStyleLbl="node1" presStyleIdx="0" presStyleCnt="5"/>
      <dgm:spPr/>
    </dgm:pt>
    <dgm:pt modelId="{A3334A3C-EF65-44E8-BEE7-8D1B7195726E}" type="pres">
      <dgm:prSet presAssocID="{98397642-8672-426F-9F56-11ECB4EBDA6B}" presName="conn" presStyleLbl="parChTrans1D2" presStyleIdx="0" presStyleCnt="1"/>
      <dgm:spPr/>
    </dgm:pt>
    <dgm:pt modelId="{252FD149-9CF4-4CEC-B2E1-FBB5FD5A22B0}" type="pres">
      <dgm:prSet presAssocID="{98397642-8672-426F-9F56-11ECB4EBDA6B}" presName="extraNode" presStyleLbl="node1" presStyleIdx="0" presStyleCnt="5"/>
      <dgm:spPr/>
    </dgm:pt>
    <dgm:pt modelId="{293BAD23-0525-4115-9492-791CB186C08A}" type="pres">
      <dgm:prSet presAssocID="{98397642-8672-426F-9F56-11ECB4EBDA6B}" presName="dstNode" presStyleLbl="node1" presStyleIdx="0" presStyleCnt="5"/>
      <dgm:spPr/>
    </dgm:pt>
    <dgm:pt modelId="{F964BE29-B9F4-4645-B18E-1AC36CA054D3}" type="pres">
      <dgm:prSet presAssocID="{AAE59CB2-8B8D-4E2C-AEE8-A61D0C2B7BA2}" presName="text_1" presStyleLbl="node1" presStyleIdx="0" presStyleCnt="5">
        <dgm:presLayoutVars>
          <dgm:bulletEnabled val="1"/>
        </dgm:presLayoutVars>
      </dgm:prSet>
      <dgm:spPr/>
    </dgm:pt>
    <dgm:pt modelId="{55FD29B0-0B0C-45B8-866E-A96CCC4441D5}" type="pres">
      <dgm:prSet presAssocID="{AAE59CB2-8B8D-4E2C-AEE8-A61D0C2B7BA2}" presName="accent_1" presStyleCnt="0"/>
      <dgm:spPr/>
    </dgm:pt>
    <dgm:pt modelId="{8CAAD133-70D1-451E-A61E-AF5495EB449C}" type="pres">
      <dgm:prSet presAssocID="{AAE59CB2-8B8D-4E2C-AEE8-A61D0C2B7BA2}" presName="accentRepeatNode" presStyleLbl="solidFgAcc1" presStyleIdx="0" presStyleCnt="5"/>
      <dgm:spPr/>
    </dgm:pt>
    <dgm:pt modelId="{6BBDF7A6-9EA3-465F-956D-622DE8487AF1}" type="pres">
      <dgm:prSet presAssocID="{5B0513F0-BD0B-4F85-B68F-FB530B4BCE0F}" presName="text_2" presStyleLbl="node1" presStyleIdx="1" presStyleCnt="5">
        <dgm:presLayoutVars>
          <dgm:bulletEnabled val="1"/>
        </dgm:presLayoutVars>
      </dgm:prSet>
      <dgm:spPr/>
    </dgm:pt>
    <dgm:pt modelId="{0C10AFA3-D3CB-4AC0-AFF7-E0F9C3C0D504}" type="pres">
      <dgm:prSet presAssocID="{5B0513F0-BD0B-4F85-B68F-FB530B4BCE0F}" presName="accent_2" presStyleCnt="0"/>
      <dgm:spPr/>
    </dgm:pt>
    <dgm:pt modelId="{D773BB3C-726F-4C64-9697-83AC20062A57}" type="pres">
      <dgm:prSet presAssocID="{5B0513F0-BD0B-4F85-B68F-FB530B4BCE0F}" presName="accentRepeatNode" presStyleLbl="solidFgAcc1" presStyleIdx="1" presStyleCnt="5"/>
      <dgm:spPr/>
    </dgm:pt>
    <dgm:pt modelId="{D22977FF-D262-4E03-89D3-C3A1D48D78BF}" type="pres">
      <dgm:prSet presAssocID="{53D0D1CF-76E6-47AA-8083-53E8B81DC29C}" presName="text_3" presStyleLbl="node1" presStyleIdx="2" presStyleCnt="5">
        <dgm:presLayoutVars>
          <dgm:bulletEnabled val="1"/>
        </dgm:presLayoutVars>
      </dgm:prSet>
      <dgm:spPr/>
    </dgm:pt>
    <dgm:pt modelId="{84A34A13-A2E5-45B6-A385-B95C95260569}" type="pres">
      <dgm:prSet presAssocID="{53D0D1CF-76E6-47AA-8083-53E8B81DC29C}" presName="accent_3" presStyleCnt="0"/>
      <dgm:spPr/>
    </dgm:pt>
    <dgm:pt modelId="{DD7E1CDE-D2D3-4988-9BA3-E65AB384ABC3}" type="pres">
      <dgm:prSet presAssocID="{53D0D1CF-76E6-47AA-8083-53E8B81DC29C}" presName="accentRepeatNode" presStyleLbl="solidFgAcc1" presStyleIdx="2" presStyleCnt="5"/>
      <dgm:spPr/>
    </dgm:pt>
    <dgm:pt modelId="{C5B5A994-DA03-4A20-8466-869F0D84E20E}" type="pres">
      <dgm:prSet presAssocID="{9CAF0E11-3B27-4234-A0A1-7ED56FB65730}" presName="text_4" presStyleLbl="node1" presStyleIdx="3" presStyleCnt="5">
        <dgm:presLayoutVars>
          <dgm:bulletEnabled val="1"/>
        </dgm:presLayoutVars>
      </dgm:prSet>
      <dgm:spPr/>
    </dgm:pt>
    <dgm:pt modelId="{0C237DC8-BD32-4B29-BAC2-CDA5EEA8ECC9}" type="pres">
      <dgm:prSet presAssocID="{9CAF0E11-3B27-4234-A0A1-7ED56FB65730}" presName="accent_4" presStyleCnt="0"/>
      <dgm:spPr/>
    </dgm:pt>
    <dgm:pt modelId="{5E4FA514-AD7C-418C-91C4-81AED1EA35BB}" type="pres">
      <dgm:prSet presAssocID="{9CAF0E11-3B27-4234-A0A1-7ED56FB65730}" presName="accentRepeatNode" presStyleLbl="solidFgAcc1" presStyleIdx="3" presStyleCnt="5"/>
      <dgm:spPr/>
    </dgm:pt>
    <dgm:pt modelId="{7CD6CAD1-E5B2-4370-ABE3-72D535883C36}" type="pres">
      <dgm:prSet presAssocID="{AE5ADC95-1948-469E-85FC-428A3F31A524}" presName="text_5" presStyleLbl="node1" presStyleIdx="4" presStyleCnt="5">
        <dgm:presLayoutVars>
          <dgm:bulletEnabled val="1"/>
        </dgm:presLayoutVars>
      </dgm:prSet>
      <dgm:spPr/>
    </dgm:pt>
    <dgm:pt modelId="{0D4C93F1-00E7-4B26-85E1-772338643D76}" type="pres">
      <dgm:prSet presAssocID="{AE5ADC95-1948-469E-85FC-428A3F31A524}" presName="accent_5" presStyleCnt="0"/>
      <dgm:spPr/>
    </dgm:pt>
    <dgm:pt modelId="{71D314B7-35F7-450A-A3BE-4C866080CA56}" type="pres">
      <dgm:prSet presAssocID="{AE5ADC95-1948-469E-85FC-428A3F31A524}" presName="accentRepeatNode" presStyleLbl="solidFgAcc1" presStyleIdx="4" presStyleCnt="5"/>
      <dgm:spPr/>
    </dgm:pt>
  </dgm:ptLst>
  <dgm:cxnLst>
    <dgm:cxn modelId="{0E4EB014-E3BE-4848-A2B8-F8E634F8442A}" srcId="{98397642-8672-426F-9F56-11ECB4EBDA6B}" destId="{AE5ADC95-1948-469E-85FC-428A3F31A524}" srcOrd="4" destOrd="0" parTransId="{4026C516-CBF8-4F64-B1CA-88220EB2DB46}" sibTransId="{022B85C4-1E33-44EC-A289-551F07B807FB}"/>
    <dgm:cxn modelId="{2A705A26-D5B3-4B9C-9E5F-511AC2F1F427}" type="presOf" srcId="{9CAF0E11-3B27-4234-A0A1-7ED56FB65730}" destId="{C5B5A994-DA03-4A20-8466-869F0D84E20E}" srcOrd="0" destOrd="0" presId="urn:microsoft.com/office/officeart/2008/layout/VerticalCurvedList"/>
    <dgm:cxn modelId="{C9F08C45-CC97-432B-9486-DB6A016B6CA7}" type="presOf" srcId="{AAE59CB2-8B8D-4E2C-AEE8-A61D0C2B7BA2}" destId="{F964BE29-B9F4-4645-B18E-1AC36CA054D3}" srcOrd="0" destOrd="0" presId="urn:microsoft.com/office/officeart/2008/layout/VerticalCurvedList"/>
    <dgm:cxn modelId="{F7AF044B-0B91-419D-948D-A8CCA2B81B8F}" type="presOf" srcId="{CFF91F5F-1210-43BB-AB0A-3378FEF83649}" destId="{A3334A3C-EF65-44E8-BEE7-8D1B7195726E}" srcOrd="0" destOrd="0" presId="urn:microsoft.com/office/officeart/2008/layout/VerticalCurvedList"/>
    <dgm:cxn modelId="{3B2C9156-55C5-4A6A-B305-6C0A7453828A}" type="presOf" srcId="{AE5ADC95-1948-469E-85FC-428A3F31A524}" destId="{7CD6CAD1-E5B2-4370-ABE3-72D535883C36}" srcOrd="0" destOrd="0" presId="urn:microsoft.com/office/officeart/2008/layout/VerticalCurvedList"/>
    <dgm:cxn modelId="{CB736D59-3B98-492D-A99B-157979E34A93}" srcId="{98397642-8672-426F-9F56-11ECB4EBDA6B}" destId="{9CAF0E11-3B27-4234-A0A1-7ED56FB65730}" srcOrd="3" destOrd="0" parTransId="{7F57073C-3F82-4023-8CCD-3968F5AF3197}" sibTransId="{385FD1AF-E97A-48AD-98AF-FDBAF0DCF044}"/>
    <dgm:cxn modelId="{1B99A09D-5839-489A-9C35-D2C09E583222}" type="presOf" srcId="{53D0D1CF-76E6-47AA-8083-53E8B81DC29C}" destId="{D22977FF-D262-4E03-89D3-C3A1D48D78BF}" srcOrd="0" destOrd="0" presId="urn:microsoft.com/office/officeart/2008/layout/VerticalCurvedList"/>
    <dgm:cxn modelId="{C2A177B9-3629-4FFD-94A9-0F1659B05EA9}" srcId="{98397642-8672-426F-9F56-11ECB4EBDA6B}" destId="{AAE59CB2-8B8D-4E2C-AEE8-A61D0C2B7BA2}" srcOrd="0" destOrd="0" parTransId="{3CD9CF13-4E10-4C0D-88A0-93281058D8AF}" sibTransId="{CFF91F5F-1210-43BB-AB0A-3378FEF83649}"/>
    <dgm:cxn modelId="{EF8A11BA-1AFD-4AEF-B0F4-EFE8D641D527}" srcId="{98397642-8672-426F-9F56-11ECB4EBDA6B}" destId="{53D0D1CF-76E6-47AA-8083-53E8B81DC29C}" srcOrd="2" destOrd="0" parTransId="{5D636FD4-D78F-4935-A871-843BE8899B5F}" sibTransId="{6F770059-AA87-4758-95BE-AAEF6F1EC39E}"/>
    <dgm:cxn modelId="{5CCA8CCA-278F-42DF-BAA5-11B5B3887272}" srcId="{98397642-8672-426F-9F56-11ECB4EBDA6B}" destId="{5B0513F0-BD0B-4F85-B68F-FB530B4BCE0F}" srcOrd="1" destOrd="0" parTransId="{E3A64A8A-2621-47AF-A01B-B9516621C85A}" sibTransId="{B725FD9F-B45C-4F51-A831-AFFC79E7A259}"/>
    <dgm:cxn modelId="{928C4EDA-49DE-4849-AC6A-44B7CE4ECEF3}" type="presOf" srcId="{98397642-8672-426F-9F56-11ECB4EBDA6B}" destId="{861E8B17-1D64-4505-8C00-C7E1E56BB53A}" srcOrd="0" destOrd="0" presId="urn:microsoft.com/office/officeart/2008/layout/VerticalCurvedList"/>
    <dgm:cxn modelId="{F93D7CF3-ABF6-445C-9DC7-D3203CF3AF9E}" type="presOf" srcId="{5B0513F0-BD0B-4F85-B68F-FB530B4BCE0F}" destId="{6BBDF7A6-9EA3-465F-956D-622DE8487AF1}" srcOrd="0" destOrd="0" presId="urn:microsoft.com/office/officeart/2008/layout/VerticalCurvedList"/>
    <dgm:cxn modelId="{609A61A0-B9BD-4442-B7D3-0F1595BB888E}" type="presParOf" srcId="{861E8B17-1D64-4505-8C00-C7E1E56BB53A}" destId="{722F189D-7019-4F33-9960-E68D7C7FFCF8}" srcOrd="0" destOrd="0" presId="urn:microsoft.com/office/officeart/2008/layout/VerticalCurvedList"/>
    <dgm:cxn modelId="{DF477B29-29FD-4C1E-8F4B-E3417553D3A7}" type="presParOf" srcId="{722F189D-7019-4F33-9960-E68D7C7FFCF8}" destId="{EFD3ED16-CC64-46AF-98F3-6E40149166E9}" srcOrd="0" destOrd="0" presId="urn:microsoft.com/office/officeart/2008/layout/VerticalCurvedList"/>
    <dgm:cxn modelId="{18DC6275-7B44-4BC1-9CBA-AEE62EA7A42F}" type="presParOf" srcId="{EFD3ED16-CC64-46AF-98F3-6E40149166E9}" destId="{885997F1-66FC-4E3A-B0A6-09A3C3800FFE}" srcOrd="0" destOrd="0" presId="urn:microsoft.com/office/officeart/2008/layout/VerticalCurvedList"/>
    <dgm:cxn modelId="{791D5B71-000D-4AEE-98AB-D94488B32747}" type="presParOf" srcId="{EFD3ED16-CC64-46AF-98F3-6E40149166E9}" destId="{A3334A3C-EF65-44E8-BEE7-8D1B7195726E}" srcOrd="1" destOrd="0" presId="urn:microsoft.com/office/officeart/2008/layout/VerticalCurvedList"/>
    <dgm:cxn modelId="{46B99F08-F2C3-44C8-8E1D-A305CE7E4DCF}" type="presParOf" srcId="{EFD3ED16-CC64-46AF-98F3-6E40149166E9}" destId="{252FD149-9CF4-4CEC-B2E1-FBB5FD5A22B0}" srcOrd="2" destOrd="0" presId="urn:microsoft.com/office/officeart/2008/layout/VerticalCurvedList"/>
    <dgm:cxn modelId="{38E2FE02-D81B-4ACB-A469-B66D3043A320}" type="presParOf" srcId="{EFD3ED16-CC64-46AF-98F3-6E40149166E9}" destId="{293BAD23-0525-4115-9492-791CB186C08A}" srcOrd="3" destOrd="0" presId="urn:microsoft.com/office/officeart/2008/layout/VerticalCurvedList"/>
    <dgm:cxn modelId="{4DE9A7D8-DB03-4EE6-AB3F-AE752B73F452}" type="presParOf" srcId="{722F189D-7019-4F33-9960-E68D7C7FFCF8}" destId="{F964BE29-B9F4-4645-B18E-1AC36CA054D3}" srcOrd="1" destOrd="0" presId="urn:microsoft.com/office/officeart/2008/layout/VerticalCurvedList"/>
    <dgm:cxn modelId="{19B7CA68-CFEA-4D47-9427-560A1E02FE12}" type="presParOf" srcId="{722F189D-7019-4F33-9960-E68D7C7FFCF8}" destId="{55FD29B0-0B0C-45B8-866E-A96CCC4441D5}" srcOrd="2" destOrd="0" presId="urn:microsoft.com/office/officeart/2008/layout/VerticalCurvedList"/>
    <dgm:cxn modelId="{F7477640-B451-4667-B797-EB328D0E9BC8}" type="presParOf" srcId="{55FD29B0-0B0C-45B8-866E-A96CCC4441D5}" destId="{8CAAD133-70D1-451E-A61E-AF5495EB449C}" srcOrd="0" destOrd="0" presId="urn:microsoft.com/office/officeart/2008/layout/VerticalCurvedList"/>
    <dgm:cxn modelId="{6398E6F5-01FB-4CE9-B1E9-6A880643BB18}" type="presParOf" srcId="{722F189D-7019-4F33-9960-E68D7C7FFCF8}" destId="{6BBDF7A6-9EA3-465F-956D-622DE8487AF1}" srcOrd="3" destOrd="0" presId="urn:microsoft.com/office/officeart/2008/layout/VerticalCurvedList"/>
    <dgm:cxn modelId="{CB657B19-C338-4FA3-B072-3EF25E28B326}" type="presParOf" srcId="{722F189D-7019-4F33-9960-E68D7C7FFCF8}" destId="{0C10AFA3-D3CB-4AC0-AFF7-E0F9C3C0D504}" srcOrd="4" destOrd="0" presId="urn:microsoft.com/office/officeart/2008/layout/VerticalCurvedList"/>
    <dgm:cxn modelId="{268F4EA3-CC98-4517-8C15-943051D8B7C8}" type="presParOf" srcId="{0C10AFA3-D3CB-4AC0-AFF7-E0F9C3C0D504}" destId="{D773BB3C-726F-4C64-9697-83AC20062A57}" srcOrd="0" destOrd="0" presId="urn:microsoft.com/office/officeart/2008/layout/VerticalCurvedList"/>
    <dgm:cxn modelId="{FDE643EE-C2DF-4473-AE4B-0DFB286A8C89}" type="presParOf" srcId="{722F189D-7019-4F33-9960-E68D7C7FFCF8}" destId="{D22977FF-D262-4E03-89D3-C3A1D48D78BF}" srcOrd="5" destOrd="0" presId="urn:microsoft.com/office/officeart/2008/layout/VerticalCurvedList"/>
    <dgm:cxn modelId="{01D81ABA-4A07-408C-8B5C-CF76C6E5A146}" type="presParOf" srcId="{722F189D-7019-4F33-9960-E68D7C7FFCF8}" destId="{84A34A13-A2E5-45B6-A385-B95C95260569}" srcOrd="6" destOrd="0" presId="urn:microsoft.com/office/officeart/2008/layout/VerticalCurvedList"/>
    <dgm:cxn modelId="{A5C1D3AD-F74A-40B3-B55E-6928A390F3AA}" type="presParOf" srcId="{84A34A13-A2E5-45B6-A385-B95C95260569}" destId="{DD7E1CDE-D2D3-4988-9BA3-E65AB384ABC3}" srcOrd="0" destOrd="0" presId="urn:microsoft.com/office/officeart/2008/layout/VerticalCurvedList"/>
    <dgm:cxn modelId="{98473886-26AA-4131-A80D-022CB0E11866}" type="presParOf" srcId="{722F189D-7019-4F33-9960-E68D7C7FFCF8}" destId="{C5B5A994-DA03-4A20-8466-869F0D84E20E}" srcOrd="7" destOrd="0" presId="urn:microsoft.com/office/officeart/2008/layout/VerticalCurvedList"/>
    <dgm:cxn modelId="{809A0C65-CF41-4F32-AFBE-AB610E676343}" type="presParOf" srcId="{722F189D-7019-4F33-9960-E68D7C7FFCF8}" destId="{0C237DC8-BD32-4B29-BAC2-CDA5EEA8ECC9}" srcOrd="8" destOrd="0" presId="urn:microsoft.com/office/officeart/2008/layout/VerticalCurvedList"/>
    <dgm:cxn modelId="{B86EA7AD-9B23-4A0F-81E7-64BA432DE5F5}" type="presParOf" srcId="{0C237DC8-BD32-4B29-BAC2-CDA5EEA8ECC9}" destId="{5E4FA514-AD7C-418C-91C4-81AED1EA35BB}" srcOrd="0" destOrd="0" presId="urn:microsoft.com/office/officeart/2008/layout/VerticalCurvedList"/>
    <dgm:cxn modelId="{57AB9271-DB25-4452-8CFB-7C2CCDDCD4BF}" type="presParOf" srcId="{722F189D-7019-4F33-9960-E68D7C7FFCF8}" destId="{7CD6CAD1-E5B2-4370-ABE3-72D535883C36}" srcOrd="9" destOrd="0" presId="urn:microsoft.com/office/officeart/2008/layout/VerticalCurvedList"/>
    <dgm:cxn modelId="{3031EFA1-BE98-40CE-B47D-7E24FECB3DC6}" type="presParOf" srcId="{722F189D-7019-4F33-9960-E68D7C7FFCF8}" destId="{0D4C93F1-00E7-4B26-85E1-772338643D76}" srcOrd="10" destOrd="0" presId="urn:microsoft.com/office/officeart/2008/layout/VerticalCurvedList"/>
    <dgm:cxn modelId="{58344724-ABA1-46EA-97B0-B546048276E4}" type="presParOf" srcId="{0D4C93F1-00E7-4B26-85E1-772338643D76}" destId="{71D314B7-35F7-450A-A3BE-4C866080CA56}"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34A3C-EF65-44E8-BEE7-8D1B7195726E}">
      <dsp:nvSpPr>
        <dsp:cNvPr id="0" name=""/>
        <dsp:cNvSpPr/>
      </dsp:nvSpPr>
      <dsp:spPr>
        <a:xfrm>
          <a:off x="-4683587" y="-717976"/>
          <a:ext cx="5578840" cy="5578840"/>
        </a:xfrm>
        <a:prstGeom prst="blockArc">
          <a:avLst>
            <a:gd name="adj1" fmla="val 18900000"/>
            <a:gd name="adj2" fmla="val 2700000"/>
            <a:gd name="adj3" fmla="val 38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64BE29-B9F4-4645-B18E-1AC36CA054D3}">
      <dsp:nvSpPr>
        <dsp:cNvPr id="0" name=""/>
        <dsp:cNvSpPr/>
      </dsp:nvSpPr>
      <dsp:spPr>
        <a:xfrm>
          <a:off x="391827" y="258847"/>
          <a:ext cx="4281464"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Microsoft has </a:t>
          </a:r>
          <a:r>
            <a:rPr lang="en-US" sz="1200" b="1" kern="1200">
              <a:solidFill>
                <a:srgbClr val="000000"/>
              </a:solidFill>
              <a:effectLst/>
            </a:rPr>
            <a:t>deep expertise</a:t>
          </a:r>
          <a:r>
            <a:rPr lang="en-US" sz="1200" kern="1200">
              <a:solidFill>
                <a:srgbClr val="000000"/>
              </a:solidFill>
              <a:effectLst/>
            </a:rPr>
            <a:t> in running global services such as Cortana, Skype &amp; Cosmos DB</a:t>
          </a:r>
        </a:p>
      </dsp:txBody>
      <dsp:txXfrm>
        <a:off x="391827" y="258847"/>
        <a:ext cx="4281464" cy="518026"/>
      </dsp:txXfrm>
    </dsp:sp>
    <dsp:sp modelId="{8CAAD133-70D1-451E-A61E-AF5495EB449C}">
      <dsp:nvSpPr>
        <dsp:cNvPr id="0" name=""/>
        <dsp:cNvSpPr/>
      </dsp:nvSpPr>
      <dsp:spPr>
        <a:xfrm>
          <a:off x="68061" y="194094"/>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BDF7A6-9EA3-465F-956D-622DE8487AF1}">
      <dsp:nvSpPr>
        <dsp:cNvPr id="0" name=""/>
        <dsp:cNvSpPr/>
      </dsp:nvSpPr>
      <dsp:spPr>
        <a:xfrm>
          <a:off x="763030" y="1035638"/>
          <a:ext cx="3910261"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Service Fabric is the </a:t>
          </a:r>
          <a:r>
            <a:rPr lang="en-US" sz="1200" b="1" kern="1200">
              <a:solidFill>
                <a:srgbClr val="000000"/>
              </a:solidFill>
              <a:effectLst/>
            </a:rPr>
            <a:t>foundational technology </a:t>
          </a:r>
          <a:r>
            <a:rPr lang="en-US" sz="1200" kern="1200">
              <a:solidFill>
                <a:srgbClr val="000000"/>
              </a:solidFill>
              <a:effectLst/>
            </a:rPr>
            <a:t>powering these services &amp; core Azure infra</a:t>
          </a:r>
        </a:p>
      </dsp:txBody>
      <dsp:txXfrm>
        <a:off x="763030" y="1035638"/>
        <a:ext cx="3910261" cy="518026"/>
      </dsp:txXfrm>
    </dsp:sp>
    <dsp:sp modelId="{D773BB3C-726F-4C64-9697-83AC20062A57}">
      <dsp:nvSpPr>
        <dsp:cNvPr id="0" name=""/>
        <dsp:cNvSpPr/>
      </dsp:nvSpPr>
      <dsp:spPr>
        <a:xfrm>
          <a:off x="439263" y="970885"/>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2977FF-D262-4E03-89D3-C3A1D48D78BF}">
      <dsp:nvSpPr>
        <dsp:cNvPr id="0" name=""/>
        <dsp:cNvSpPr/>
      </dsp:nvSpPr>
      <dsp:spPr>
        <a:xfrm>
          <a:off x="876959" y="1812430"/>
          <a:ext cx="3796332"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Sample scale of one of these services</a:t>
          </a:r>
          <a:r>
            <a:rPr lang="en-US" sz="1200" b="1" kern="1200">
              <a:solidFill>
                <a:srgbClr val="000000"/>
              </a:solidFill>
              <a:effectLst/>
            </a:rPr>
            <a:t>: 60 billion events per day</a:t>
          </a:r>
          <a:r>
            <a:rPr lang="en-US" sz="1200" kern="1200">
              <a:solidFill>
                <a:srgbClr val="000000"/>
              </a:solidFill>
              <a:effectLst/>
            </a:rPr>
            <a:t> with millions of databases</a:t>
          </a:r>
        </a:p>
      </dsp:txBody>
      <dsp:txXfrm>
        <a:off x="876959" y="1812430"/>
        <a:ext cx="3796332" cy="518026"/>
      </dsp:txXfrm>
    </dsp:sp>
    <dsp:sp modelId="{DD7E1CDE-D2D3-4988-9BA3-E65AB384ABC3}">
      <dsp:nvSpPr>
        <dsp:cNvPr id="0" name=""/>
        <dsp:cNvSpPr/>
      </dsp:nvSpPr>
      <dsp:spPr>
        <a:xfrm>
          <a:off x="553193" y="1747676"/>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B5A994-DA03-4A20-8466-869F0D84E20E}">
      <dsp:nvSpPr>
        <dsp:cNvPr id="0" name=""/>
        <dsp:cNvSpPr/>
      </dsp:nvSpPr>
      <dsp:spPr>
        <a:xfrm>
          <a:off x="763030" y="2589221"/>
          <a:ext cx="3910261"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Around </a:t>
          </a:r>
          <a:r>
            <a:rPr lang="en-US" sz="1200" b="1" kern="1200">
              <a:solidFill>
                <a:srgbClr val="000000"/>
              </a:solidFill>
              <a:effectLst/>
            </a:rPr>
            <a:t>30% </a:t>
          </a:r>
          <a:r>
            <a:rPr lang="en-US" sz="1200" kern="1200">
              <a:solidFill>
                <a:srgbClr val="000000"/>
              </a:solidFill>
              <a:effectLst/>
            </a:rPr>
            <a:t>of Azure’s cores run Service Fabric directly.</a:t>
          </a:r>
        </a:p>
      </dsp:txBody>
      <dsp:txXfrm>
        <a:off x="763030" y="2589221"/>
        <a:ext cx="3910261" cy="518026"/>
      </dsp:txXfrm>
    </dsp:sp>
    <dsp:sp modelId="{5E4FA514-AD7C-418C-91C4-81AED1EA35BB}">
      <dsp:nvSpPr>
        <dsp:cNvPr id="0" name=""/>
        <dsp:cNvSpPr/>
      </dsp:nvSpPr>
      <dsp:spPr>
        <a:xfrm>
          <a:off x="439263" y="2524468"/>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6CAD1-E5B2-4370-ABE3-72D535883C36}">
      <dsp:nvSpPr>
        <dsp:cNvPr id="0" name=""/>
        <dsp:cNvSpPr/>
      </dsp:nvSpPr>
      <dsp:spPr>
        <a:xfrm>
          <a:off x="391827" y="3366012"/>
          <a:ext cx="4281464" cy="518026"/>
        </a:xfrm>
        <a:prstGeom prst="rect">
          <a:avLst/>
        </a:prstGeom>
        <a:solidFill>
          <a:schemeClr val="bg1"/>
        </a:solidFill>
        <a:ln w="10795" cap="flat" cmpd="sng" algn="ctr">
          <a:solidFill>
            <a:srgbClr val="0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1184"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solidFill>
                <a:srgbClr val="000000"/>
              </a:solidFill>
              <a:effectLst/>
            </a:rPr>
            <a:t>Service Fabric Manages </a:t>
          </a:r>
          <a:r>
            <a:rPr lang="en-US" sz="1200" b="1" kern="1200">
              <a:solidFill>
                <a:srgbClr val="000000"/>
              </a:solidFill>
              <a:effectLst/>
            </a:rPr>
            <a:t>Millions</a:t>
          </a:r>
          <a:r>
            <a:rPr lang="en-US" sz="1200" kern="1200">
              <a:solidFill>
                <a:srgbClr val="000000"/>
              </a:solidFill>
              <a:effectLst/>
            </a:rPr>
            <a:t> </a:t>
          </a:r>
          <a:r>
            <a:rPr lang="en-US" sz="1200" b="1" kern="1200">
              <a:solidFill>
                <a:srgbClr val="000000"/>
              </a:solidFill>
              <a:effectLst/>
            </a:rPr>
            <a:t>of Service upgrades </a:t>
          </a:r>
          <a:r>
            <a:rPr lang="en-US" sz="1200" kern="1200">
              <a:solidFill>
                <a:srgbClr val="000000"/>
              </a:solidFill>
              <a:effectLst/>
            </a:rPr>
            <a:t>weekly within Microsoft alone</a:t>
          </a:r>
        </a:p>
      </dsp:txBody>
      <dsp:txXfrm>
        <a:off x="391827" y="3366012"/>
        <a:ext cx="4281464" cy="518026"/>
      </dsp:txXfrm>
    </dsp:sp>
    <dsp:sp modelId="{71D314B7-35F7-450A-A3BE-4C866080CA56}">
      <dsp:nvSpPr>
        <dsp:cNvPr id="0" name=""/>
        <dsp:cNvSpPr/>
      </dsp:nvSpPr>
      <dsp:spPr>
        <a:xfrm>
          <a:off x="68061" y="3301259"/>
          <a:ext cx="647533" cy="6475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3/13/2019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3/13/2019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3/13/2019 6:50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Only point out here that the virtual </a:t>
            </a:r>
            <a:r>
              <a:rPr lang="en-US" err="1"/>
              <a:t>kubelet</a:t>
            </a:r>
            <a:r>
              <a:rPr lang="en-US"/>
              <a:t> fakes out K8S and appears as a node. When pod commands are sent, the virtual </a:t>
            </a:r>
            <a:r>
              <a:rPr lang="en-US" err="1"/>
              <a:t>kubelet</a:t>
            </a:r>
            <a:r>
              <a:rPr lang="en-US"/>
              <a:t> implements with ACI.</a:t>
            </a:r>
          </a:p>
        </p:txBody>
      </p:sp>
      <p:sp>
        <p:nvSpPr>
          <p:cNvPr id="4" name="Slide Number Placeholder 3"/>
          <p:cNvSpPr>
            <a:spLocks noGrp="1"/>
          </p:cNvSpPr>
          <p:nvPr>
            <p:ph type="sldNum" sz="quarter" idx="5"/>
          </p:nvPr>
        </p:nvSpPr>
        <p:spPr/>
        <p:txBody>
          <a:bodyPr/>
          <a:lstStyle/>
          <a:p>
            <a:fld id="{D01882A8-7401-4BD1-8A1B-5FE40FC489EB}" type="slidenum">
              <a:rPr lang="en-US" smtClean="0"/>
              <a:t>11</a:t>
            </a:fld>
            <a:endParaRPr lang="en-US"/>
          </a:p>
        </p:txBody>
      </p:sp>
    </p:spTree>
    <p:extLst>
      <p:ext uri="{BB962C8B-B14F-4D97-AF65-F5344CB8AC3E}">
        <p14:creationId xmlns:p14="http://schemas.microsoft.com/office/powerpoint/2010/main" val="3035736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29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latin typeface="Segoe UI" panose="020B0502040204020203" pitchFamily="34" charset="0"/>
                <a:cs typeface="Segoe UI" panose="020B0502040204020203" pitchFamily="34" charset="0"/>
              </a:rPr>
              <a:t>There is a lot of code you can save thanks to the Functions programming model based on triggers and bindings, as this code to connect to different services (either for trigger data and input/output operations) is done by the platform, improving your development time as you don’t lose a minute on connections code that tend to be reused a lot of times.</a:t>
            </a:r>
          </a:p>
          <a:p>
            <a:endParaRPr lang="en-US" sz="1000" b="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a:latin typeface="Segoe UI" panose="020B0502040204020203" pitchFamily="34" charset="0"/>
                <a:cs typeface="Segoe UI" panose="020B0502040204020203" pitchFamily="34" charset="0"/>
              </a:rPr>
              <a:t>See the full list of services with </a:t>
            </a: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9DDDB1C8-BABC-4722-AFCC-130D14D20E88}" type="slidenum">
              <a:rPr lang="en-US" smtClean="0"/>
              <a:t>13</a:t>
            </a:fld>
            <a:endParaRPr lang="en-US"/>
          </a:p>
        </p:txBody>
      </p:sp>
    </p:spTree>
    <p:extLst>
      <p:ext uri="{BB962C8B-B14F-4D97-AF65-F5344CB8AC3E}">
        <p14:creationId xmlns:p14="http://schemas.microsoft.com/office/powerpoint/2010/main" val="652402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nature Azure Functions are simple, single unit of work deployments of code. </a:t>
            </a:r>
          </a:p>
          <a:p>
            <a:r>
              <a:rPr lang="en-US"/>
              <a:t>Bindings and Triggers are a great because they remove most of the concerns from a given service about Ingress/Egress.  </a:t>
            </a:r>
          </a:p>
          <a:p>
            <a:r>
              <a:rPr lang="en-US"/>
              <a:t>There is support for multiple languages and for multiple tools, with several DevOps options.</a:t>
            </a:r>
          </a:p>
          <a:p>
            <a:endParaRPr lang="en-US"/>
          </a:p>
          <a:p>
            <a:r>
              <a:rPr lang="en-US"/>
              <a:t>Functions are the ultimate expression of microservices, small and fast with a well-defined interface and no dependencies.</a:t>
            </a:r>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142981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2807045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128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4" indent="0" algn="l" defTabSz="914400" rtl="0" eaLnBrk="1" fontAlgn="auto" latinLnBrk="0" hangingPunct="1">
              <a:lnSpc>
                <a:spcPct val="95000"/>
              </a:lnSpc>
              <a:spcBef>
                <a:spcPts val="0"/>
              </a:spcBef>
              <a:spcAft>
                <a:spcPts val="300"/>
              </a:spcAft>
              <a:buClrTx/>
              <a:buSzTx/>
              <a:buFont typeface="Arial" panose="020B0604020202020204" pitchFamily="34" charset="0"/>
              <a:buNone/>
              <a:tabLst/>
              <a:defRPr/>
            </a:pPr>
            <a:r>
              <a:rPr lang="en-US" dirty="0"/>
              <a:t>App Service is a managed PaaS service that lets </a:t>
            </a:r>
            <a:r>
              <a:rPr lang="en-US" b="0" dirty="0"/>
              <a:t>developers focus on the unique aspects of their app, instead of spending cycles on patching and boilerplate functionality. </a:t>
            </a:r>
          </a:p>
          <a:p>
            <a:pPr marL="0" lvl="4" indent="0">
              <a:lnSpc>
                <a:spcPct val="95000"/>
              </a:lnSpc>
              <a:spcBef>
                <a:spcPts val="0"/>
              </a:spcBef>
              <a:spcAft>
                <a:spcPts val="300"/>
              </a:spcAft>
              <a:buFont typeface="Arial" panose="020B0604020202020204" pitchFamily="34" charset="0"/>
              <a:buNone/>
            </a:pPr>
            <a:endParaRPr lang="en-US" sz="1200" dirty="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dirty="0">
                <a:latin typeface="+mn-lt"/>
                <a:cs typeface="+mn-cs"/>
              </a:rPr>
              <a:t>Rapidly create and deploy web, mobile and API apps that scale with your business, on any platform</a:t>
            </a:r>
          </a:p>
          <a:p>
            <a:pPr marL="285750" lvl="4" indent="-285750">
              <a:lnSpc>
                <a:spcPct val="95000"/>
              </a:lnSpc>
              <a:spcBef>
                <a:spcPts val="0"/>
              </a:spcBef>
              <a:spcAft>
                <a:spcPts val="300"/>
              </a:spcAft>
              <a:buFont typeface="Arial" panose="020B0604020202020204" pitchFamily="34" charset="0"/>
              <a:buChar char="•"/>
            </a:pPr>
            <a:r>
              <a:rPr lang="en-US" sz="1200" dirty="0">
                <a:latin typeface="+mn-lt"/>
                <a:cs typeface="+mn-cs"/>
              </a:rPr>
              <a:t>Host individual or multi-container solutions</a:t>
            </a:r>
          </a:p>
          <a:p>
            <a:pPr marL="285750" lvl="4" indent="-285750">
              <a:lnSpc>
                <a:spcPct val="95000"/>
              </a:lnSpc>
              <a:spcBef>
                <a:spcPts val="0"/>
              </a:spcBef>
              <a:spcAft>
                <a:spcPts val="300"/>
              </a:spcAft>
              <a:buFont typeface="Arial" panose="020B0604020202020204" pitchFamily="34" charset="0"/>
              <a:buChar char="•"/>
            </a:pPr>
            <a:r>
              <a:rPr lang="en-US" sz="1200" dirty="0">
                <a:latin typeface="+mn-lt"/>
                <a:cs typeface="+mn-cs"/>
              </a:rPr>
              <a:t>Free your developers from management of infrastructure </a:t>
            </a:r>
          </a:p>
          <a:p>
            <a:pPr marL="285750" lvl="4" indent="-285750">
              <a:lnSpc>
                <a:spcPct val="95000"/>
              </a:lnSpc>
              <a:spcBef>
                <a:spcPts val="0"/>
              </a:spcBef>
              <a:spcAft>
                <a:spcPts val="300"/>
              </a:spcAft>
              <a:buFont typeface="Arial" panose="020B0604020202020204" pitchFamily="34" charset="0"/>
              <a:buChar char="•"/>
            </a:pPr>
            <a:r>
              <a:rPr lang="en-US" sz="1200" kern="1200" dirty="0">
                <a:solidFill>
                  <a:schemeClr val="tx1"/>
                </a:solidFill>
                <a:effectLst/>
                <a:latin typeface="+mn-lt"/>
                <a:ea typeface="+mn-ea"/>
                <a:cs typeface="+mn-cs"/>
              </a:rPr>
              <a:t>Multiple deployment slots for easy blue-green testing, A/B testing and simple rollbacks. Ultimately, you have much more control over how you do your staging.</a:t>
            </a:r>
            <a:endParaRPr lang="en-US" sz="1200" dirty="0">
              <a:latin typeface="+mn-lt"/>
              <a:cs typeface="+mn-cs"/>
            </a:endParaRPr>
          </a:p>
          <a:p>
            <a:pPr marL="285750" lvl="4" indent="-285750">
              <a:lnSpc>
                <a:spcPct val="95000"/>
              </a:lnSpc>
              <a:spcBef>
                <a:spcPts val="0"/>
              </a:spcBef>
              <a:spcAft>
                <a:spcPts val="300"/>
              </a:spcAft>
              <a:buFont typeface="Arial" panose="020B0604020202020204" pitchFamily="34" charset="0"/>
              <a:buChar char="•"/>
            </a:pPr>
            <a:r>
              <a:rPr lang="en-US" sz="1200" dirty="0">
                <a:latin typeface="+mn-lt"/>
                <a:cs typeface="+mn-cs"/>
              </a:rPr>
              <a:t>Scale vertically and horizontally without downtime with integrated load balancer and in-memory caching – these things are baked into the platform</a:t>
            </a:r>
          </a:p>
          <a:p>
            <a:pPr marL="0" lvl="4" indent="0">
              <a:lnSpc>
                <a:spcPct val="95000"/>
              </a:lnSpc>
              <a:spcBef>
                <a:spcPts val="0"/>
              </a:spcBef>
              <a:spcAft>
                <a:spcPts val="300"/>
              </a:spcAft>
              <a:buFont typeface="Arial" panose="020B0604020202020204" pitchFamily="34" charset="0"/>
              <a:buNone/>
            </a:pPr>
            <a:endParaRPr lang="en-US" b="1" dirty="0"/>
          </a:p>
          <a:p>
            <a:pPr marL="0" lvl="4" indent="0">
              <a:lnSpc>
                <a:spcPct val="95000"/>
              </a:lnSpc>
              <a:spcBef>
                <a:spcPts val="0"/>
              </a:spcBef>
              <a:spcAft>
                <a:spcPts val="300"/>
              </a:spcAft>
              <a:buFont typeface="Arial" panose="020B0604020202020204" pitchFamily="34" charset="0"/>
              <a:buNone/>
            </a:pPr>
            <a:r>
              <a:rPr lang="en-US" b="0" dirty="0"/>
              <a:t>From a Microservices perspective, it’s a great way to host the public front ends (when using something like Functions for the services).  </a:t>
            </a:r>
          </a:p>
        </p:txBody>
      </p:sp>
      <p:sp>
        <p:nvSpPr>
          <p:cNvPr id="4" name="Slide Number Placeholder 3"/>
          <p:cNvSpPr>
            <a:spLocks noGrp="1"/>
          </p:cNvSpPr>
          <p:nvPr>
            <p:ph type="sldNum" sz="quarter" idx="10"/>
          </p:nvPr>
        </p:nvSpPr>
        <p:spPr/>
        <p:txBody>
          <a:bodyPr/>
          <a:lstStyle/>
          <a:p>
            <a:fld id="{4C63C1C0-2EDE-4529-A2ED-7C8A47A76DF8}" type="slidenum">
              <a:rPr lang="en-US" smtClean="0"/>
              <a:t>17</a:t>
            </a:fld>
            <a:endParaRPr lang="en-US"/>
          </a:p>
        </p:txBody>
      </p:sp>
    </p:spTree>
    <p:extLst>
      <p:ext uri="{BB962C8B-B14F-4D97-AF65-F5344CB8AC3E}">
        <p14:creationId xmlns:p14="http://schemas.microsoft.com/office/powerpoint/2010/main" val="1911239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5632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691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blurb</a:t>
            </a:r>
          </a:p>
          <a:p>
            <a:r>
              <a:rPr lang="en-US" dirty="0"/>
              <a:t>Explain that all Microsoft’s services run on it</a:t>
            </a:r>
          </a:p>
          <a:p>
            <a:r>
              <a:rPr lang="en-US" dirty="0"/>
              <a:t>And it can run anywhere.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3/13/2019 6:49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39767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UI" panose="020B0502040204020203" pitchFamily="34" charset="0"/>
                <a:cs typeface="Segoe UI" panose="020B0502040204020203" pitchFamily="34" charset="0"/>
              </a:rPr>
              <a:t>There are more options for Compute in Azure, and it is possible to use almost anything (Bare metal, stand alone VMs, </a:t>
            </a:r>
            <a:r>
              <a:rPr lang="en-US" sz="1200" err="1">
                <a:latin typeface="Segoe UI" panose="020B0502040204020203" pitchFamily="34" charset="0"/>
                <a:cs typeface="Segoe UI" panose="020B0502040204020203" pitchFamily="34" charset="0"/>
              </a:rPr>
              <a:t>etc</a:t>
            </a:r>
            <a:r>
              <a:rPr lang="en-US" sz="1200">
                <a:latin typeface="Segoe UI" panose="020B0502040204020203" pitchFamily="34" charset="0"/>
                <a:cs typeface="Segoe UI" panose="020B0502040204020203" pitchFamily="34" charset="0"/>
              </a:rPr>
              <a:t>…) to host Microservices.  But the intent is to highlight the preferred options that are popular. </a:t>
            </a:r>
          </a:p>
          <a:p>
            <a:endParaRPr lang="en-US" sz="1200">
              <a:latin typeface="Segoe UI" panose="020B0502040204020203" pitchFamily="34" charset="0"/>
              <a:cs typeface="Segoe UI" panose="020B0502040204020203" pitchFamily="34" charset="0"/>
            </a:endParaRPr>
          </a:p>
          <a:p>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480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actors and services as native</a:t>
            </a:r>
          </a:p>
          <a:p>
            <a:r>
              <a:rPr lang="en-US" dirty="0"/>
              <a:t>Explain languages: .NET and Java</a:t>
            </a:r>
          </a:p>
          <a:p>
            <a:r>
              <a:rPr lang="en-US" dirty="0"/>
              <a:t>Also support for more mundane methods: Executables and Containers</a:t>
            </a:r>
          </a:p>
          <a:p>
            <a:endParaRPr lang="en-US" dirty="0"/>
          </a:p>
          <a:p>
            <a:r>
              <a:rPr lang="en-US" dirty="0"/>
              <a:t>Guest Executables/Containers</a:t>
            </a:r>
          </a:p>
          <a:p>
            <a:pPr marL="285750" indent="-285750">
              <a:buFont typeface="Arial" panose="020B0604020202020204" pitchFamily="34" charset="0"/>
              <a:buChar char="•"/>
            </a:pPr>
            <a:r>
              <a:rPr lang="en-US" dirty="0"/>
              <a:t>Any exe in any language</a:t>
            </a:r>
          </a:p>
          <a:p>
            <a:pPr marL="285750" indent="-285750">
              <a:buFont typeface="Arial" panose="020B0604020202020204" pitchFamily="34" charset="0"/>
              <a:buChar char="•"/>
            </a:pPr>
            <a:r>
              <a:rPr lang="en-US" dirty="0"/>
              <a:t>Packaged as application or container</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Reliable Services</a:t>
            </a:r>
          </a:p>
          <a:p>
            <a:pPr marL="285750" indent="-285750">
              <a:buFont typeface="Arial" panose="020B0604020202020204" pitchFamily="34" charset="0"/>
              <a:buChar char="•"/>
            </a:pPr>
            <a:r>
              <a:rPr lang="en-US" dirty="0"/>
              <a:t>Stateless &amp; stateful</a:t>
            </a:r>
          </a:p>
          <a:p>
            <a:pPr marL="285750" indent="-285750">
              <a:buFont typeface="Arial" panose="020B0604020202020204" pitchFamily="34" charset="0"/>
              <a:buChar char="•"/>
            </a:pPr>
            <a:r>
              <a:rPr lang="en-US" dirty="0"/>
              <a:t>Independent lifecycles</a:t>
            </a:r>
          </a:p>
          <a:p>
            <a:pPr marL="285750" indent="-285750">
              <a:buFont typeface="Arial" panose="020B0604020202020204" pitchFamily="34" charset="0"/>
              <a:buChar char="•"/>
            </a:pPr>
            <a:r>
              <a:rPr lang="en-US" dirty="0"/>
              <a:t>Access to reliable collections with transactions</a:t>
            </a:r>
          </a:p>
          <a:p>
            <a:pPr marL="285750" indent="-285750">
              <a:buFont typeface="Arial" panose="020B0604020202020204" pitchFamily="34" charset="0"/>
              <a:buChar char="•"/>
            </a:pPr>
            <a:r>
              <a:rPr lang="en-US" dirty="0"/>
              <a:t>Native to service fabric</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Reliable Actors</a:t>
            </a:r>
          </a:p>
          <a:p>
            <a:pPr marL="285750" indent="-285750">
              <a:buFont typeface="Arial" panose="020B0604020202020204" pitchFamily="34" charset="0"/>
              <a:buChar char="•"/>
            </a:pPr>
            <a:r>
              <a:rPr lang="en-US" dirty="0"/>
              <a:t>Simplified programming model</a:t>
            </a:r>
          </a:p>
          <a:p>
            <a:pPr marL="285750" indent="-285750">
              <a:buFont typeface="Arial" panose="020B0604020202020204" pitchFamily="34" charset="0"/>
              <a:buChar char="•"/>
            </a:pPr>
            <a:r>
              <a:rPr lang="en-US" dirty="0"/>
              <a:t>Isolated compute and state</a:t>
            </a:r>
          </a:p>
          <a:p>
            <a:pPr marL="285750" indent="-285750">
              <a:buFont typeface="Arial" panose="020B0604020202020204" pitchFamily="34" charset="0"/>
              <a:buChar char="•"/>
            </a:pPr>
            <a:r>
              <a:rPr lang="en-US" dirty="0"/>
              <a:t>Single threaded, turn based concurrency</a:t>
            </a:r>
          </a:p>
          <a:p>
            <a:pPr marL="285750" indent="-285750">
              <a:buFont typeface="Arial" panose="020B0604020202020204" pitchFamily="34" charset="0"/>
              <a:buChar char="•"/>
            </a:pPr>
            <a:endParaRPr lang="en-US" dirty="0"/>
          </a:p>
          <a:p>
            <a:pPr marL="0" indent="0">
              <a:buFont typeface="Arial" panose="020B0604020202020204" pitchFamily="34" charset="0"/>
              <a:buNone/>
            </a:pPr>
            <a:endParaRPr lang="en-US" sz="7056" b="0" kern="1200" cap="none" spc="-98" baseline="0" dirty="0">
              <a:ln w="3175">
                <a:noFill/>
              </a:ln>
              <a:solidFill>
                <a:srgbClr val="FFC000"/>
              </a:solidFill>
              <a:effectLst/>
              <a:latin typeface="+mj-lt"/>
              <a:ea typeface="+mn-ea"/>
              <a:cs typeface="Segoe UI" pitchFamily="34" charset="0"/>
            </a:endParaRPr>
          </a:p>
          <a:p>
            <a:endParaRPr lang="en-US" sz="7056" b="0" kern="1200" cap="none" spc="-98" baseline="0" dirty="0">
              <a:ln w="3175">
                <a:noFill/>
              </a:ln>
              <a:solidFill>
                <a:srgbClr val="FFC000"/>
              </a:solidFill>
              <a:effectLst/>
              <a:latin typeface="+mj-lt"/>
              <a:ea typeface="+mn-ea"/>
              <a:cs typeface="Segoe UI"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3/13/2019 6:49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97622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90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cs typeface="Segoe UI" panose="020B0502040204020203" pitchFamily="34" charset="0"/>
              </a:rPr>
              <a:t>Objective: </a:t>
            </a:r>
            <a:r>
              <a:rPr lang="en-US" sz="1200" b="0">
                <a:effectLst/>
                <a:latin typeface="Segoe UI" panose="020B0502040204020203" pitchFamily="34" charset="0"/>
                <a:cs typeface="Segoe UI" panose="020B0502040204020203" pitchFamily="34" charset="0"/>
              </a:rPr>
              <a:t>Composition and</a:t>
            </a:r>
            <a:r>
              <a:rPr lang="en-US" sz="1200" b="0" baseline="0">
                <a:effectLst/>
                <a:latin typeface="Segoe UI" panose="020B0502040204020203" pitchFamily="34" charset="0"/>
                <a:cs typeface="Segoe UI" panose="020B0502040204020203" pitchFamily="34" charset="0"/>
              </a:rPr>
              <a:t> integration of </a:t>
            </a:r>
            <a:r>
              <a:rPr lang="en-US" sz="1200" b="0">
                <a:effectLst/>
                <a:latin typeface="Segoe UI" panose="020B0502040204020203" pitchFamily="34" charset="0"/>
                <a:cs typeface="Segoe UI" panose="020B0502040204020203" pitchFamily="34" charset="0"/>
              </a:rPr>
              <a:t>Microsoft Azure Data Services across relational</a:t>
            </a:r>
            <a:r>
              <a:rPr lang="en-US" sz="1200" b="0" baseline="0">
                <a:effectLst/>
                <a:latin typeface="Segoe UI" panose="020B0502040204020203" pitchFamily="34" charset="0"/>
                <a:cs typeface="Segoe UI" panose="020B0502040204020203" pitchFamily="34" charset="0"/>
              </a:rPr>
              <a:t> and non-relational data storage options</a:t>
            </a:r>
          </a:p>
          <a:p>
            <a:endParaRPr lang="en-US" sz="1200" b="0" baseline="0">
              <a:effectLst/>
              <a:latin typeface="Segoe UI" panose="020B0502040204020203" pitchFamily="34" charset="0"/>
              <a:cs typeface="Segoe UI" panose="020B0502040204020203" pitchFamily="34" charset="0"/>
            </a:endParaRPr>
          </a:p>
          <a:p>
            <a:r>
              <a:rPr lang="en-US" sz="1200" b="1" baseline="0">
                <a:effectLst/>
                <a:latin typeface="Segoe UI" panose="020B0502040204020203" pitchFamily="34" charset="0"/>
                <a:cs typeface="Segoe UI" panose="020B0502040204020203" pitchFamily="34" charset="0"/>
              </a:rPr>
              <a:t>Problem: </a:t>
            </a:r>
            <a:r>
              <a:rPr lang="en-US" sz="1200" b="0" baseline="0">
                <a:effectLst/>
                <a:latin typeface="Segoe UI" panose="020B0502040204020203" pitchFamily="34" charset="0"/>
                <a:cs typeface="Segoe UI" panose="020B0502040204020203" pitchFamily="34" charset="0"/>
              </a:rPr>
              <a:t>As developers, we look to relational databases as a default for all our data storage needs while in many cases, non-relational data stores are likely more suited to the job.</a:t>
            </a:r>
            <a:endParaRPr lang="en-US" sz="1200" b="1">
              <a:effectLst/>
              <a:latin typeface="Segoe UI" panose="020B0502040204020203" pitchFamily="34" charset="0"/>
              <a:cs typeface="Segoe UI" panose="020B0502040204020203" pitchFamily="34" charset="0"/>
            </a:endParaRPr>
          </a:p>
          <a:p>
            <a:endParaRPr lang="en-US" sz="1200">
              <a:effectLst/>
              <a:latin typeface="Segoe UI" panose="020B0502040204020203" pitchFamily="34" charset="0"/>
              <a:cs typeface="Segoe UI" panose="020B0502040204020203" pitchFamily="34" charset="0"/>
            </a:endParaRPr>
          </a:p>
          <a:p>
            <a:r>
              <a:rPr lang="en-US" sz="1200" b="1">
                <a:effectLst/>
                <a:latin typeface="Segoe UI" panose="020B0502040204020203" pitchFamily="34" charset="0"/>
                <a:cs typeface="Segoe UI" panose="020B0502040204020203" pitchFamily="34" charset="0"/>
              </a:rPr>
              <a:t>Talking Points:</a:t>
            </a: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The table above gives an overview of the various data storage options that are available with Azure. </a:t>
            </a: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As a developer, most of the time we look into relational databases and what they have to offer. What we often overlook is non-relational databases, which can handle certain tasks more efficiently when compared to the relational counterpart. However, certain operations are definitely suited better to relational databases </a:t>
            </a:r>
            <a:r>
              <a:rPr lang="en-US" sz="1200">
                <a:latin typeface="Segoe UI" panose="020B0502040204020203" pitchFamily="34" charset="0"/>
                <a:cs typeface="Segoe UI" panose="020B0502040204020203" pitchFamily="34" charset="0"/>
              </a:rPr>
              <a:t>that </a:t>
            </a:r>
            <a:r>
              <a:rPr lang="en-US" sz="1200">
                <a:effectLst/>
                <a:latin typeface="Segoe UI" panose="020B0502040204020203" pitchFamily="34" charset="0"/>
                <a:cs typeface="Segoe UI" panose="020B0502040204020203" pitchFamily="34" charset="0"/>
              </a:rPr>
              <a:t>offer a query-rich environment.</a:t>
            </a: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Azure Tables stores a single serialized object for each key value, which is great for storing large volumes of data. In addition, Azure Blob is a key/value database where a key corresponds to files or folders. </a:t>
            </a: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Document </a:t>
            </a:r>
            <a:r>
              <a:rPr lang="en-US" sz="1200">
                <a:latin typeface="Segoe UI" panose="020B0502040204020203" pitchFamily="34" charset="0"/>
                <a:cs typeface="Segoe UI" panose="020B0502040204020203" pitchFamily="34" charset="0"/>
              </a:rPr>
              <a:t>d</a:t>
            </a:r>
            <a:r>
              <a:rPr lang="en-US" sz="1200">
                <a:effectLst/>
                <a:latin typeface="Segoe UI" panose="020B0502040204020203" pitchFamily="34" charset="0"/>
                <a:cs typeface="Segoe UI" panose="020B0502040204020203" pitchFamily="34" charset="0"/>
              </a:rPr>
              <a:t>atabases, on the other hand, are key/value databases where the values are “documents” or essentially a collection of named fields and values. Document DBs have the additional capability of better queries on non-key fields. </a:t>
            </a: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Platform as a service (PaaS) includes Azure SQL (relational), Azure Table</a:t>
            </a:r>
            <a:r>
              <a:rPr lang="en-US" sz="1200" baseline="0">
                <a:effectLst/>
                <a:latin typeface="Segoe UI" panose="020B0502040204020203" pitchFamily="34" charset="0"/>
                <a:cs typeface="Segoe UI" panose="020B0502040204020203" pitchFamily="34" charset="0"/>
              </a:rPr>
              <a:t> (NoSQL)</a:t>
            </a:r>
            <a:r>
              <a:rPr lang="en-US" sz="1200">
                <a:effectLst/>
                <a:latin typeface="Segoe UI" panose="020B0502040204020203" pitchFamily="34" charset="0"/>
                <a:cs typeface="Segoe UI" panose="020B0502040204020203" pitchFamily="34" charset="0"/>
              </a:rPr>
              <a:t> and Azure Blob (file storage in cloud). Infrastructure as a service (IaaS) allows you to simply spin up a VM with an OS image, and you can install the DBMS of your choice such as SQL Server.</a:t>
            </a: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a:effectLst/>
                <a:latin typeface="Segoe UI" panose="020B0502040204020203" pitchFamily="34" charset="0"/>
                <a:cs typeface="Segoe UI" panose="020B0502040204020203" pitchFamily="34" charset="0"/>
              </a:rPr>
              <a:t>It is important to understand the advantages of using an IaaS option over the PaaS and vice-versa. Yes, IaaS does give you a lot of options and the flexibility to manage your system as per your need, but then you have to configure and manage your VMs end to end. In PaaS, you do not have to do that. The service provider (Microsoft in this case) manages the hardware and software for you, which includes setup, updates, software patches, scaling up, licenses, and every other aspect of administration. This essentially abstracts the administration for the end user, who just consumes the database service provided.</a:t>
            </a:r>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179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8C19A4-9AFD-4789-B3E0-6619AEB6660B}"/>
              </a:ext>
            </a:extLst>
          </p:cNvPr>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Highlight mulit-master with </a:t>
            </a:r>
            <a:r>
              <a:rPr lang="en-US" sz="1400" b="0">
                <a:solidFill>
                  <a:schemeClr val="tx1"/>
                </a:solidFill>
                <a:latin typeface="Segoe UI Semilight" charset="0"/>
                <a:ea typeface="Segoe UI Semilight" charset="0"/>
                <a:cs typeface="Segoe UI Semilight" charset="0"/>
              </a:rPr>
              <a:t>Server &lt;10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read and &lt;15 </a:t>
            </a:r>
            <a:r>
              <a:rPr lang="en-US" sz="1400" b="0" err="1">
                <a:solidFill>
                  <a:schemeClr val="tx1"/>
                </a:solidFill>
                <a:latin typeface="Segoe UI Semilight" charset="0"/>
                <a:ea typeface="Segoe UI Semilight" charset="0"/>
                <a:cs typeface="Segoe UI Semilight" charset="0"/>
              </a:rPr>
              <a:t>ms</a:t>
            </a:r>
            <a:r>
              <a:rPr lang="en-US" sz="1400" b="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a:p>
            <a:endParaRPr lang="en-US"/>
          </a:p>
        </p:txBody>
      </p:sp>
    </p:spTree>
    <p:extLst>
      <p:ext uri="{BB962C8B-B14F-4D97-AF65-F5344CB8AC3E}">
        <p14:creationId xmlns:p14="http://schemas.microsoft.com/office/powerpoint/2010/main" val="4233220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Tunable Consistency -&gt; Single digit latency</a:t>
            </a:r>
          </a:p>
          <a:p>
            <a:endParaRPr lang="en-US"/>
          </a:p>
          <a:p>
            <a:r>
              <a:rPr lang="en-US" b="1"/>
              <a:t>Strong</a:t>
            </a:r>
          </a:p>
          <a:p>
            <a:pPr marL="171450" indent="-171450">
              <a:buFont typeface="Arial" panose="020B0604020202020204" pitchFamily="34" charset="0"/>
              <a:buChar char="•"/>
            </a:pPr>
            <a:r>
              <a:rPr lang="en-US"/>
              <a:t>What everyone understands. A read sees the effects of all previously completed writes. A client never sees uncommitted or partial writes.</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Highest consistency, lowest performance.</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Costs almost twice as much as session, consistent prefix, or eventual consistency.</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highest consistency, highest latency, lowest throughput, effectively lowest availability (scaling adds latency)  </a:t>
            </a:r>
          </a:p>
          <a:p>
            <a:endParaRPr lang="en-US"/>
          </a:p>
          <a:p>
            <a:r>
              <a:rPr lang="en-US" b="1">
                <a:effectLst/>
              </a:rPr>
              <a:t>Bounded Staleness</a:t>
            </a:r>
          </a:p>
          <a:p>
            <a:pPr marL="171450" indent="-171450">
              <a:buFont typeface="Arial" panose="020B0604020202020204" pitchFamily="34" charset="0"/>
              <a:buChar char="•"/>
            </a:pPr>
            <a:r>
              <a:rPr lang="en-US">
                <a:effectLst/>
              </a:rPr>
              <a:t>Consistent Prefix. Reads lag behind writes by k prefixes (operations) or t interval</a:t>
            </a:r>
          </a:p>
          <a:p>
            <a:pPr marL="171450" indent="-171450">
              <a:buFont typeface="Arial" panose="020B0604020202020204" pitchFamily="34" charset="0"/>
              <a:buChar char="•"/>
            </a:pPr>
            <a:r>
              <a:rPr lang="en-US">
                <a:effectLst/>
              </a:rPr>
              <a:t>minimum of 10 operations, minimum of 5 seconds of lag</a:t>
            </a:r>
          </a:p>
          <a:p>
            <a:pPr marL="171450" indent="-171450">
              <a:buFont typeface="Arial" panose="020B0604020202020204" pitchFamily="34" charset="0"/>
              <a:buChar char="•"/>
            </a:pPr>
            <a:endParaRPr lang="en-US">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Provides a guarantee for “how eventual” eventual is</a:t>
            </a:r>
            <a:endParaRPr lang="en-US">
              <a:effectLst/>
            </a:endParaRPr>
          </a:p>
          <a:p>
            <a:pPr marL="171450" indent="-171450">
              <a:buFont typeface="Arial" panose="020B0604020202020204" pitchFamily="34" charset="0"/>
              <a:buChar char="•"/>
            </a:pPr>
            <a:r>
              <a:rPr lang="en-US" sz="1400" b="0" i="0" kern="1200">
                <a:solidFill>
                  <a:schemeClr val="tx1"/>
                </a:solidFill>
                <a:effectLst/>
                <a:latin typeface="+mn-lt"/>
                <a:ea typeface="+mn-ea"/>
                <a:cs typeface="+mn-cs"/>
              </a:rPr>
              <a:t>better performance than strong consistency</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Like strong, about twice the cost of session, consistent prefix, and eventual consistency</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Ex. Social apps, fitness apps, shopping cart</a:t>
            </a:r>
          </a:p>
          <a:p>
            <a:pPr marL="171450" indent="-171450">
              <a:buFont typeface="Arial" panose="020B0604020202020204" pitchFamily="34" charset="0"/>
              <a:buChar char="•"/>
            </a:pPr>
            <a:endParaRPr lang="en-US">
              <a:effectLst/>
            </a:endParaRPr>
          </a:p>
          <a:p>
            <a:r>
              <a:rPr lang="en-US" b="1">
                <a:effectLst/>
              </a:rPr>
              <a:t>Session</a:t>
            </a:r>
          </a:p>
          <a:p>
            <a:pPr marL="171450" indent="-171450">
              <a:buFont typeface="Arial" panose="020B0604020202020204" pitchFamily="34" charset="0"/>
              <a:buChar char="•"/>
            </a:pPr>
            <a:r>
              <a:rPr lang="en-US" b="0">
                <a:effectLst/>
              </a:rPr>
              <a:t>Consistent Prefix. Monotonic reads, monotonic writes, read-your-writes, write-follows-reads.</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less than half as expensive as strong consistency and bounded staleness.</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Think of a session as your application or connection.</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Data from other sessions comes in the correct order</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provides good performance and good availability at half the cost of strong consistency and bounded staleness</a:t>
            </a:r>
          </a:p>
          <a:p>
            <a:endParaRPr lang="en-US" b="0">
              <a:effectLst/>
            </a:endParaRPr>
          </a:p>
          <a:p>
            <a:r>
              <a:rPr lang="en-US" b="1">
                <a:effectLst/>
              </a:rPr>
              <a:t>Consistent Prefix</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Updates returned are some prefix of all the updates, with no gaps. Reads never see out of order writes.</a:t>
            </a:r>
          </a:p>
          <a:p>
            <a:pPr marL="171450" indent="-171450">
              <a:buFont typeface="Arial" panose="020B0604020202020204" pitchFamily="34" charset="0"/>
              <a:buChar char="•"/>
            </a:pPr>
            <a:r>
              <a:rPr lang="en-US" sz="1400" b="0" i="0" kern="1200">
                <a:solidFill>
                  <a:schemeClr val="tx1"/>
                </a:solidFill>
                <a:effectLst/>
                <a:latin typeface="+mn-lt"/>
                <a:ea typeface="+mn-ea"/>
                <a:cs typeface="+mn-cs"/>
              </a:rPr>
              <a:t>Reads are accurate, but not guaranteed to be current.</a:t>
            </a:r>
          </a:p>
          <a:p>
            <a:pPr marL="171450" indent="-171450">
              <a:buFont typeface="Arial" panose="020B0604020202020204" pitchFamily="34" charset="0"/>
              <a:buChar char="•"/>
            </a:pPr>
            <a:endParaRPr lang="en-US" sz="1400" b="0" i="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No guarantees on how current but in many cases, delays are likely to be in seconds and not minutes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Good performance and excellent availability because the various nodes can take whatever time is needed to synchronize and agree on the current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Examples: social media (comments, likes), apps with updates like scores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i="0" kern="1200">
                <a:solidFill>
                  <a:schemeClr val="tx1"/>
                </a:solidFill>
                <a:effectLst/>
                <a:latin typeface="+mn-lt"/>
                <a:ea typeface="+mn-ea"/>
                <a:cs typeface="+mn-cs"/>
              </a:rPr>
              <a:t>Eventual Consistency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1" kern="1200">
                <a:solidFill>
                  <a:schemeClr val="tx1"/>
                </a:solidFill>
                <a:effectLst/>
                <a:latin typeface="+mn-lt"/>
                <a:ea typeface="+mn-ea"/>
                <a:cs typeface="+mn-cs"/>
              </a:rPr>
              <a:t>Out of order reads.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Examples: non-ordered updates like reviews and ratings, aggregated status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kern="1200">
                <a:solidFill>
                  <a:schemeClr val="tx1"/>
                </a:solidFill>
                <a:effectLst/>
                <a:latin typeface="+mn-lt"/>
                <a:ea typeface="+mn-ea"/>
                <a:cs typeface="+mn-cs"/>
              </a:rPr>
              <a:t>High availability, low latency, highest throughput</a:t>
            </a:r>
          </a:p>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25</a:t>
            </a:fld>
            <a:endParaRPr lang="en-US"/>
          </a:p>
        </p:txBody>
      </p:sp>
    </p:spTree>
    <p:extLst>
      <p:ext uri="{BB962C8B-B14F-4D97-AF65-F5344CB8AC3E}">
        <p14:creationId xmlns:p14="http://schemas.microsoft.com/office/powerpoint/2010/main" val="93644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34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to Service Bus:</a:t>
            </a:r>
          </a:p>
          <a:p>
            <a:pPr marL="285750" indent="-285750">
              <a:buFont typeface="Arial" panose="020B0604020202020204" pitchFamily="34" charset="0"/>
              <a:buChar char="•"/>
            </a:pPr>
            <a:r>
              <a:rPr lang="en-US" dirty="0"/>
              <a:t>http support</a:t>
            </a:r>
          </a:p>
          <a:p>
            <a:pPr marL="285750" indent="-285750">
              <a:buFont typeface="Arial" panose="020B0604020202020204" pitchFamily="34" charset="0"/>
              <a:buChar char="•"/>
            </a:pPr>
            <a:r>
              <a:rPr lang="en-US" dirty="0"/>
              <a:t>Push model</a:t>
            </a:r>
          </a:p>
          <a:p>
            <a:pPr marL="285750" indent="-285750">
              <a:buFont typeface="Arial" panose="020B0604020202020204" pitchFamily="34" charset="0"/>
              <a:buChar char="•"/>
            </a:pPr>
            <a:r>
              <a:rPr lang="en-US" dirty="0"/>
              <a:t>Event vs. messages, no complex or large message support</a:t>
            </a:r>
          </a:p>
          <a:p>
            <a:endParaRPr lang="en-US" dirty="0"/>
          </a:p>
          <a:p>
            <a:r>
              <a:rPr lang="en-US" dirty="0"/>
              <a:t>Now, I would like to describe the capabilities of our core serverless services, in a little more detail, this time starting with </a:t>
            </a:r>
            <a:r>
              <a:rPr lang="en-US" b="1" dirty="0"/>
              <a:t>Azure Event Grid</a:t>
            </a:r>
            <a:r>
              <a:rPr lang="en-US" dirty="0"/>
              <a:t>. </a:t>
            </a:r>
          </a:p>
          <a:p>
            <a:r>
              <a:rPr lang="en-US" dirty="0"/>
              <a:t>We already talked about how important events are.</a:t>
            </a:r>
          </a:p>
          <a:p>
            <a:pPr marL="171450" indent="-171450">
              <a:buFontTx/>
              <a:buChar char="-"/>
            </a:pPr>
            <a:r>
              <a:rPr lang="en-US" dirty="0"/>
              <a:t>This service allows you to manage all events in a single place</a:t>
            </a:r>
          </a:p>
          <a:p>
            <a:pPr marL="171450" indent="-171450">
              <a:buFontTx/>
              <a:buChar char="-"/>
            </a:pPr>
            <a:r>
              <a:rPr lang="en-US" dirty="0"/>
              <a:t>Notice that multiple Azure services today publish their events into Event Grid and these events can be routed to multiple destination.  We have Functions, Logic Apps and even other services like Automation and generic webhooks.</a:t>
            </a:r>
          </a:p>
          <a:p>
            <a:pPr marL="171450" indent="-171450">
              <a:buFontTx/>
              <a:buChar char="-"/>
            </a:pPr>
            <a:r>
              <a:rPr lang="en-US" dirty="0"/>
              <a:t>You can also create your own customer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3/13/2019 6:49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8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performance and scale, Event Grid makes some strong guarantees.</a:t>
            </a:r>
          </a:p>
          <a:p>
            <a:pPr marL="171450" indent="-171450">
              <a:buFontTx/>
              <a:buChar char="-"/>
            </a:pPr>
            <a:r>
              <a:rPr lang="en-US"/>
              <a:t>Sub-second e2e latency in the 99</a:t>
            </a:r>
            <a:r>
              <a:rPr lang="en-US" baseline="30000"/>
              <a:t>th</a:t>
            </a:r>
            <a:r>
              <a:rPr lang="en-US"/>
              <a:t> percentile, which is as close to real-time delivery as it gets</a:t>
            </a:r>
          </a:p>
          <a:p>
            <a:pPr marL="171450" indent="-171450">
              <a:buFontTx/>
              <a:buChar char="-"/>
            </a:pPr>
            <a:r>
              <a:rPr lang="en-US"/>
              <a:t>An ability to route about 10 million events per second, so massive scale</a:t>
            </a:r>
          </a:p>
          <a:p>
            <a:pPr marL="171450" indent="-171450">
              <a:buFontTx/>
              <a:buChar char="-"/>
            </a:pPr>
            <a:r>
              <a:rPr lang="en-US"/>
              <a:t>And, an intelligent logic to retry the event delivery if the first time doesn’t succeed</a:t>
            </a:r>
          </a:p>
          <a:p>
            <a:pPr marL="0" indent="0">
              <a:buFontTx/>
              <a:buNone/>
            </a:pPr>
            <a:r>
              <a:rPr lang="en-US"/>
              <a:t>All of these make Event Grid a very powerful event backbone for your serverless applications.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3/13/2019 6:49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281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250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24" kern="1200">
                <a:solidFill>
                  <a:schemeClr val="tx1"/>
                </a:solidFill>
                <a:effectLst/>
                <a:latin typeface="+mn-lt"/>
                <a:ea typeface="+mn-ea"/>
                <a:cs typeface="+mn-cs"/>
              </a:rPr>
              <a:t>SPEAKER NOTES</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Azure Monitor provides capabilities that give you an end to end monitoring tool that your engineers can rely on to debug modern day application.</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For Azure resources, we have tight integrations that will provide you near real time data out of the box. You can then do different things with this data. For most customers, they will rely on our end to end insights to debug and fix issues. </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Application insights for debugging performance, failure and transactions for their apps. </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Some ops teams like to have live dashboards and visualization – you can do that too.</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We have powerful log analytics with advanced querying capabilities that allows you to find issues from your operational logs. </a:t>
            </a:r>
          </a:p>
          <a:p>
            <a:pPr rtl="0" fontAlgn="ctr"/>
            <a:endParaRPr lang="en-US" sz="1224" kern="1200">
              <a:solidFill>
                <a:schemeClr val="tx1"/>
              </a:solidFill>
              <a:effectLst/>
              <a:latin typeface="+mn-lt"/>
              <a:ea typeface="+mn-ea"/>
              <a:cs typeface="+mn-cs"/>
            </a:endParaRPr>
          </a:p>
          <a:p>
            <a:pPr rtl="0" fontAlgn="ctr"/>
            <a:r>
              <a:rPr lang="en-US" sz="1224" kern="1200">
                <a:solidFill>
                  <a:schemeClr val="tx1"/>
                </a:solidFill>
                <a:effectLst/>
                <a:latin typeface="+mn-lt"/>
                <a:ea typeface="+mn-ea"/>
                <a:cs typeface="+mn-cs"/>
              </a:rPr>
              <a:t>You can create alerts – we recently launched a new alerts platform – where you can automate responses to issues. And finally you can integrate with other tools. </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32</a:t>
            </a:fld>
            <a:endParaRPr lang="en-US"/>
          </a:p>
        </p:txBody>
      </p:sp>
    </p:spTree>
    <p:extLst>
      <p:ext uri="{BB962C8B-B14F-4D97-AF65-F5344CB8AC3E}">
        <p14:creationId xmlns:p14="http://schemas.microsoft.com/office/powerpoint/2010/main" val="438799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Microservices architectures are most widely implemented as containers</a:t>
            </a:r>
          </a:p>
          <a:p>
            <a:r>
              <a:rPr lang="en-US" dirty="0"/>
              <a:t>Kubernetes is the most popular container orchestrator.</a:t>
            </a:r>
          </a:p>
          <a:p>
            <a:endParaRPr lang="en-US" dirty="0"/>
          </a:p>
          <a:p>
            <a:r>
              <a:rPr lang="en-US" dirty="0"/>
              <a:t>Ask crowd if they know what containers are.</a:t>
            </a:r>
          </a:p>
          <a:p>
            <a:endParaRPr lang="en-US" dirty="0"/>
          </a:p>
          <a:p>
            <a:r>
              <a:rPr lang="en-US" dirty="0"/>
              <a:t>Explain to them very simply:</a:t>
            </a:r>
          </a:p>
          <a:p>
            <a:endParaRPr lang="en-US" dirty="0"/>
          </a:p>
          <a:p>
            <a:pPr marL="0" marR="0" indent="0" algn="l" defTabSz="932688" rtl="0" eaLnBrk="1" fontAlgn="auto" latinLnBrk="0" hangingPunct="1">
              <a:lnSpc>
                <a:spcPct val="100000"/>
              </a:lnSpc>
              <a:spcBef>
                <a:spcPts val="0"/>
              </a:spcBef>
              <a:spcAft>
                <a:spcPts val="0"/>
              </a:spcAft>
              <a:buClrTx/>
              <a:buSzTx/>
              <a:buFontTx/>
              <a:buNone/>
              <a:tabLst/>
              <a:defRPr/>
            </a:pPr>
            <a:r>
              <a:rPr lang="en-US" sz="1224" b="0" i="0" kern="1200" dirty="0">
                <a:solidFill>
                  <a:schemeClr val="tx1"/>
                </a:solidFill>
                <a:effectLst/>
                <a:latin typeface="+mn-lt"/>
                <a:ea typeface="+mn-ea"/>
                <a:cs typeface="+mn-cs"/>
              </a:rPr>
              <a:t>Container is a well defined box that your application runs in, it can be deployed in a container engine such as docker, container engine runs in an OS (VM or physical). </a:t>
            </a:r>
          </a:p>
          <a:p>
            <a:pPr marL="0" marR="0" indent="0" algn="l" defTabSz="932688" rtl="0" eaLnBrk="1" fontAlgn="auto" latinLnBrk="0" hangingPunct="1">
              <a:lnSpc>
                <a:spcPct val="100000"/>
              </a:lnSpc>
              <a:spcBef>
                <a:spcPts val="0"/>
              </a:spcBef>
              <a:spcAft>
                <a:spcPts val="0"/>
              </a:spcAft>
              <a:buClrTx/>
              <a:buSzTx/>
              <a:buFontTx/>
              <a:buNone/>
              <a:tabLst/>
              <a:defRPr/>
            </a:pPr>
            <a:r>
              <a:rPr lang="en-US" sz="1224" b="0" i="0" kern="1200" dirty="0">
                <a:solidFill>
                  <a:schemeClr val="tx1"/>
                </a:solidFill>
                <a:effectLst/>
                <a:latin typeface="+mn-lt"/>
                <a:ea typeface="+mn-ea"/>
                <a:cs typeface="+mn-cs"/>
              </a:rPr>
              <a:t>Kubernetes is nothing more than a container orchestrator, handles running, scaling, networking load balancing and routing.</a:t>
            </a:r>
          </a:p>
          <a:p>
            <a:pPr marL="0" marR="0" indent="0" algn="l" defTabSz="932688" rtl="0" eaLnBrk="1" fontAlgn="auto" latinLnBrk="0" hangingPunct="1">
              <a:lnSpc>
                <a:spcPct val="100000"/>
              </a:lnSpc>
              <a:spcBef>
                <a:spcPts val="0"/>
              </a:spcBef>
              <a:spcAft>
                <a:spcPts val="0"/>
              </a:spcAft>
              <a:buClrTx/>
              <a:buSzTx/>
              <a:buFontTx/>
              <a:buNone/>
              <a:tabLst/>
              <a:defRPr/>
            </a:pPr>
            <a:endParaRPr lang="en-US" sz="1224" b="0" i="0" kern="1200" cap="none" spc="-98" baseline="0" dirty="0">
              <a:ln w="3175">
                <a:noFill/>
              </a:ln>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endParaRPr lang="en-US" sz="1224" b="0" i="0" kern="1200" cap="none" spc="-98" baseline="0" dirty="0">
              <a:ln w="3175">
                <a:noFill/>
              </a:ln>
              <a:solidFill>
                <a:schemeClr val="tx1"/>
              </a:solidFill>
              <a:effectLst/>
              <a:latin typeface="+mn-lt"/>
              <a:ea typeface="+mn-ea"/>
              <a:cs typeface="+mn-cs"/>
            </a:endParaRPr>
          </a:p>
          <a:p>
            <a:pPr marL="0" marR="0" indent="0" algn="l" defTabSz="932688" rtl="0" eaLnBrk="1" fontAlgn="auto" latinLnBrk="0" hangingPunct="1">
              <a:lnSpc>
                <a:spcPct val="100000"/>
              </a:lnSpc>
              <a:spcBef>
                <a:spcPts val="0"/>
              </a:spcBef>
              <a:spcAft>
                <a:spcPts val="0"/>
              </a:spcAft>
              <a:buClrTx/>
              <a:buSzTx/>
              <a:buFontTx/>
              <a:buNone/>
              <a:tabLst/>
              <a:defRPr/>
            </a:pPr>
            <a:endParaRPr lang="en-US" sz="7056" b="0" kern="1200" cap="none" spc="-98" baseline="0" dirty="0">
              <a:ln w="3175">
                <a:noFill/>
              </a:ln>
              <a:solidFill>
                <a:srgbClr val="FFC000"/>
              </a:solidFill>
              <a:effectLst/>
              <a:latin typeface="+mj-lt"/>
              <a:ea typeface="+mn-ea"/>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176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diagram, highlight that this is a well architected Microservices architecture using azure technologies.</a:t>
            </a:r>
          </a:p>
          <a:p>
            <a:pPr marL="285750" indent="-285750">
              <a:buFont typeface="Arial" panose="020B0604020202020204" pitchFamily="34" charset="0"/>
              <a:buChar char="•"/>
            </a:pPr>
            <a:r>
              <a:rPr lang="en-US"/>
              <a:t>Web app makes synchronous calls to an API proxy</a:t>
            </a:r>
          </a:p>
          <a:p>
            <a:pPr marL="285750" indent="-285750">
              <a:buFont typeface="Arial" panose="020B0604020202020204" pitchFamily="34" charset="0"/>
              <a:buChar char="•"/>
            </a:pPr>
            <a:r>
              <a:rPr lang="en-US"/>
              <a:t>Functions in individual services do the work with their own data stores.</a:t>
            </a:r>
          </a:p>
          <a:p>
            <a:pPr marL="285750" indent="-285750">
              <a:buFont typeface="Arial" panose="020B0604020202020204" pitchFamily="34" charset="0"/>
              <a:buChar char="•"/>
            </a:pPr>
            <a:r>
              <a:rPr lang="en-US"/>
              <a:t>Returned data is asynchronous coming through event grid as call backs.</a:t>
            </a:r>
          </a:p>
          <a:p>
            <a:pPr marL="285750" indent="-285750">
              <a:buFont typeface="Arial" panose="020B0604020202020204" pitchFamily="34" charset="0"/>
              <a:buChar char="•"/>
            </a:pPr>
            <a:endParaRPr lang="en-US"/>
          </a:p>
          <a:p>
            <a:pPr marL="0" indent="0">
              <a:buFont typeface="Arial" panose="020B0604020202020204" pitchFamily="34" charset="0"/>
              <a:buNone/>
            </a:pPr>
            <a:r>
              <a:rPr lang="en-US"/>
              <a:t>Highlight that each microservice </a:t>
            </a:r>
          </a:p>
          <a:p>
            <a:pPr marL="285750" indent="-285750">
              <a:buFont typeface="Arial" panose="020B0604020202020204" pitchFamily="34" charset="0"/>
              <a:buChar char="•"/>
            </a:pPr>
            <a:r>
              <a:rPr lang="en-US"/>
              <a:t>Has its own choice of data store</a:t>
            </a:r>
          </a:p>
          <a:p>
            <a:pPr marL="285750" indent="-285750">
              <a:buFont typeface="Arial" panose="020B0604020202020204" pitchFamily="34" charset="0"/>
              <a:buChar char="•"/>
            </a:pPr>
            <a:r>
              <a:rPr lang="en-US"/>
              <a:t>Has its own APM independent of others</a:t>
            </a:r>
          </a:p>
          <a:p>
            <a:pPr marL="285750" indent="-285750">
              <a:buFont typeface="Arial" panose="020B0604020202020204" pitchFamily="34" charset="0"/>
              <a:buChar char="•"/>
            </a:pPr>
            <a:r>
              <a:rPr lang="en-US"/>
              <a:t>Can use any other services it wants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1650334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418756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EFCC8D-F116-4E20-8357-0E1D366CD9A9}" type="slidenum">
              <a:rPr lang="en-US" smtClean="0"/>
              <a:t>37</a:t>
            </a:fld>
            <a:endParaRPr lang="en-US"/>
          </a:p>
        </p:txBody>
      </p:sp>
    </p:spTree>
    <p:extLst>
      <p:ext uri="{BB962C8B-B14F-4D97-AF65-F5344CB8AC3E}">
        <p14:creationId xmlns:p14="http://schemas.microsoft.com/office/powerpoint/2010/main" val="4248234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3/13/2019 6:49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6040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several different options based on what you need</a:t>
            </a:r>
          </a:p>
          <a:p>
            <a:endParaRPr lang="en-US"/>
          </a:p>
          <a:p>
            <a:pPr rtl="0" fontAlgn="ctr"/>
            <a:r>
              <a:rPr lang="en-US" sz="1200" kern="1200">
                <a:solidFill>
                  <a:schemeClr val="tx1"/>
                </a:solidFill>
                <a:effectLst/>
                <a:latin typeface="+mn-lt"/>
                <a:ea typeface="+mn-ea"/>
                <a:cs typeface="+mn-cs"/>
              </a:rPr>
              <a:t>We can offer App Service to you on-prem or in the cloud: you have your choice of App Service, ASE on an isolated environment, or Azure Stack.</a:t>
            </a:r>
          </a:p>
          <a:p>
            <a:pPr rtl="0" fontAlgn="ct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ASE is the premium offering that we see a lot of enterprises leaning toward: it's dedicated to you, enterprise grade, with an isolated environment. So if have any specific security requirements, ASE can satisfy those.  </a:t>
            </a:r>
          </a:p>
          <a:p>
            <a:pPr rtl="0" fontAlgn="ctr"/>
            <a:r>
              <a:rPr lang="en-US" sz="1200" kern="1200">
                <a:solidFill>
                  <a:schemeClr val="tx1"/>
                </a:solidFill>
                <a:effectLst/>
                <a:latin typeface="+mn-lt"/>
                <a:ea typeface="+mn-ea"/>
                <a:cs typeface="+mn-cs"/>
              </a:rPr>
              <a:t>And we can work with you to customize what that would look like. </a:t>
            </a:r>
          </a:p>
          <a:p>
            <a:pPr rtl="0" fontAlgn="ct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Dedicated </a:t>
            </a:r>
            <a:r>
              <a:rPr lang="en-US" sz="1200" kern="1200" err="1">
                <a:solidFill>
                  <a:schemeClr val="tx1"/>
                </a:solidFill>
                <a:effectLst/>
                <a:latin typeface="+mn-lt"/>
                <a:ea typeface="+mn-ea"/>
                <a:cs typeface="+mn-cs"/>
              </a:rPr>
              <a:t>Hardward</a:t>
            </a:r>
            <a:r>
              <a:rPr lang="en-US" sz="1200" kern="1200">
                <a:solidFill>
                  <a:schemeClr val="tx1"/>
                </a:solidFill>
                <a:effectLst/>
                <a:latin typeface="+mn-lt"/>
                <a:ea typeface="+mn-ea"/>
                <a:cs typeface="+mn-cs"/>
              </a:rPr>
              <a:t> and Network Isolation based on InfoSec requirements </a:t>
            </a:r>
          </a:p>
          <a:p>
            <a:pPr rtl="0" fontAlgn="ct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Which of these solutions look like they would be most appropriate for your business?</a:t>
            </a:r>
          </a:p>
          <a:p>
            <a:pPr rtl="0" fontAlgn="ctr"/>
            <a:r>
              <a:rPr lang="en-US" sz="1200" b="1" kern="1200">
                <a:solidFill>
                  <a:schemeClr val="tx1"/>
                </a:solidFill>
                <a:effectLst/>
                <a:latin typeface="+mn-lt"/>
                <a:ea typeface="+mn-ea"/>
                <a:cs typeface="+mn-cs"/>
              </a:rPr>
              <a:t>Are you using any cloud services at the moment? </a:t>
            </a:r>
          </a:p>
          <a:p>
            <a:pPr rtl="0" fontAlgn="ctr"/>
            <a:r>
              <a:rPr lang="en-US" sz="1200" b="1" kern="1200">
                <a:solidFill>
                  <a:schemeClr val="tx1"/>
                </a:solidFill>
                <a:effectLst/>
                <a:latin typeface="+mn-lt"/>
                <a:ea typeface="+mn-ea"/>
                <a:cs typeface="+mn-cs"/>
              </a:rPr>
              <a:t>What are the security concerns at your business?</a:t>
            </a:r>
          </a:p>
        </p:txBody>
      </p:sp>
      <p:sp>
        <p:nvSpPr>
          <p:cNvPr id="4" name="Slide Number Placeholder 3"/>
          <p:cNvSpPr>
            <a:spLocks noGrp="1"/>
          </p:cNvSpPr>
          <p:nvPr>
            <p:ph type="sldNum" sz="quarter" idx="10"/>
          </p:nvPr>
        </p:nvSpPr>
        <p:spPr/>
        <p:txBody>
          <a:bodyPr/>
          <a:lstStyle/>
          <a:p>
            <a:fld id="{4C63C1C0-2EDE-4529-A2ED-7C8A47A76DF8}" type="slidenum">
              <a:rPr lang="en-US" smtClean="0"/>
              <a:t>39</a:t>
            </a:fld>
            <a:endParaRPr lang="en-US"/>
          </a:p>
        </p:txBody>
      </p:sp>
    </p:spTree>
    <p:extLst>
      <p:ext uri="{BB962C8B-B14F-4D97-AF65-F5344CB8AC3E}">
        <p14:creationId xmlns:p14="http://schemas.microsoft.com/office/powerpoint/2010/main" val="788636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 Service Environment is our solution for our customers who want more security and the best possible performance. </a:t>
            </a:r>
          </a:p>
          <a:p>
            <a:endParaRPr lang="en-US"/>
          </a:p>
          <a:p>
            <a:r>
              <a:rPr lang="en-US" sz="1200" kern="1200">
                <a:solidFill>
                  <a:schemeClr val="tx1"/>
                </a:solidFill>
                <a:effectLst/>
                <a:latin typeface="+mn-lt"/>
                <a:ea typeface="+mn-ea"/>
                <a:cs typeface="+mn-cs"/>
              </a:rPr>
              <a:t>With multi-tenant App Service, you may have </a:t>
            </a:r>
            <a:r>
              <a:rPr lang="en-US" sz="1200" b="1" kern="1200">
                <a:solidFill>
                  <a:schemeClr val="tx1"/>
                </a:solidFill>
                <a:effectLst/>
                <a:latin typeface="+mn-lt"/>
                <a:ea typeface="+mn-ea"/>
                <a:cs typeface="+mn-cs"/>
              </a:rPr>
              <a:t>noisy neighbors </a:t>
            </a:r>
            <a:r>
              <a:rPr lang="en-US" sz="1200" kern="1200">
                <a:solidFill>
                  <a:schemeClr val="tx1"/>
                </a:solidFill>
                <a:effectLst/>
                <a:latin typeface="+mn-lt"/>
                <a:ea typeface="+mn-ea"/>
                <a:cs typeface="+mn-cs"/>
              </a:rPr>
              <a:t>– so if they, for example, are doing load testing or getting bombarded with traffic, it could cause an increase in latency. </a:t>
            </a:r>
          </a:p>
          <a:p>
            <a:r>
              <a:rPr lang="en-US" sz="1200" kern="1200">
                <a:solidFill>
                  <a:schemeClr val="tx1"/>
                </a:solidFill>
                <a:effectLst/>
                <a:latin typeface="+mn-lt"/>
                <a:ea typeface="+mn-ea"/>
                <a:cs typeface="+mn-cs"/>
              </a:rPr>
              <a:t>With ASE, that won’t happen because you have network isolation: your load balancers and network groups are dedicated just to you.</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ASE also has more scaling capacity; you can have up to </a:t>
            </a:r>
            <a:r>
              <a:rPr lang="en-US" sz="1200" b="1" kern="1200">
                <a:solidFill>
                  <a:schemeClr val="tx1"/>
                </a:solidFill>
                <a:effectLst/>
                <a:latin typeface="+mn-lt"/>
                <a:ea typeface="+mn-ea"/>
                <a:cs typeface="+mn-cs"/>
              </a:rPr>
              <a:t>200 instances</a:t>
            </a:r>
            <a:r>
              <a:rPr lang="en-US" sz="1200" kern="1200">
                <a:solidFill>
                  <a:schemeClr val="tx1"/>
                </a:solidFill>
                <a:effectLst/>
                <a:latin typeface="+mn-lt"/>
                <a:ea typeface="+mn-ea"/>
                <a:cs typeface="+mn-cs"/>
              </a:rPr>
              <a:t>, whereas the limit on an App Service multi-tenant plan is 20.</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ASE, you also have </a:t>
            </a:r>
            <a:r>
              <a:rPr lang="en-US"/>
              <a:t>the ability to connect securely to local </a:t>
            </a:r>
            <a:r>
              <a:rPr lang="en-US" err="1"/>
              <a:t>VNets</a:t>
            </a:r>
            <a:r>
              <a:rPr lang="en-US"/>
              <a:t>.</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Which, if any, of these benefits would be needed for your company?</a:t>
            </a:r>
          </a:p>
        </p:txBody>
      </p:sp>
      <p:sp>
        <p:nvSpPr>
          <p:cNvPr id="4" name="Slide Number Placeholder 3"/>
          <p:cNvSpPr>
            <a:spLocks noGrp="1"/>
          </p:cNvSpPr>
          <p:nvPr>
            <p:ph type="sldNum" sz="quarter" idx="10"/>
          </p:nvPr>
        </p:nvSpPr>
        <p:spPr/>
        <p:txBody>
          <a:bodyPr/>
          <a:lstStyle/>
          <a:p>
            <a:fld id="{4C63C1C0-2EDE-4529-A2ED-7C8A47A76DF8}" type="slidenum">
              <a:rPr lang="en-US" smtClean="0"/>
              <a:t>40</a:t>
            </a:fld>
            <a:endParaRPr lang="en-US"/>
          </a:p>
        </p:txBody>
      </p:sp>
    </p:spTree>
    <p:extLst>
      <p:ext uri="{BB962C8B-B14F-4D97-AF65-F5344CB8AC3E}">
        <p14:creationId xmlns:p14="http://schemas.microsoft.com/office/powerpoint/2010/main" val="1211574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Needs to be reworked to be not FUGLY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3/13/2019 6:49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8546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Single digit latency -&gt; SLA</a:t>
            </a:r>
          </a:p>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42</a:t>
            </a:fld>
            <a:endParaRPr lang="en-US"/>
          </a:p>
        </p:txBody>
      </p:sp>
    </p:spTree>
    <p:extLst>
      <p:ext uri="{BB962C8B-B14F-4D97-AF65-F5344CB8AC3E}">
        <p14:creationId xmlns:p14="http://schemas.microsoft.com/office/powerpoint/2010/main" val="532690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b="0">
                <a:effectLst/>
                <a:latin typeface="Segoe UI" panose="020B0502040204020203" pitchFamily="34" charset="0"/>
                <a:cs typeface="Segoe UI" panose="020B0502040204020203" pitchFamily="34" charset="0"/>
              </a:rPr>
              <a:t>This slide is intended</a:t>
            </a:r>
            <a:r>
              <a:rPr lang="en-US" sz="1000" b="0" baseline="0">
                <a:effectLst/>
                <a:latin typeface="Segoe UI" panose="020B0502040204020203" pitchFamily="34" charset="0"/>
                <a:cs typeface="Segoe UI" panose="020B0502040204020203" pitchFamily="34" charset="0"/>
              </a:rPr>
              <a:t> to break down the features and services of Azure SQL Database.</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1"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Scales on the fly </a:t>
            </a: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a:solidFill>
                  <a:schemeClr val="tx1"/>
                </a:solidFill>
                <a:effectLst/>
                <a:latin typeface="Segoe UI" panose="020B0502040204020203" pitchFamily="34" charset="0"/>
                <a:cs typeface="Segoe UI" panose="020B0502040204020203" pitchFamily="34" charset="0"/>
              </a:rPr>
              <a:t>Scale performance anytime, anywhere, without app downtime</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When demand for your app grows from a handful of devices and customers to millions, SQL Database is the database service that can scale along with you—on the fly and with no app downtime.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1"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Business Continuity </a:t>
            </a: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a:solidFill>
                  <a:schemeClr val="tx1"/>
                </a:solidFill>
                <a:effectLst/>
                <a:latin typeface="Segoe UI" panose="020B0502040204020203" pitchFamily="34" charset="0"/>
                <a:cs typeface="Segoe UI" panose="020B0502040204020203" pitchFamily="34" charset="0"/>
              </a:rPr>
              <a:t>Easily manages and monitor your business critical functions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a:solidFill>
                  <a:schemeClr val="tx1"/>
                </a:solidFill>
                <a:effectLst/>
                <a:latin typeface="Segoe UI" panose="020B0502040204020203" pitchFamily="34" charset="0"/>
                <a:cs typeface="Segoe UI" panose="020B0502040204020203" pitchFamily="34" charset="0"/>
              </a:rPr>
              <a:t>Your mission critical applications are core to your business and their uptime and performance are critical to successfully deploying them to Azure. Azure SQL Database has all the critical features to ensure business continuity built in and deployed in seconds.</a:t>
            </a:r>
          </a:p>
          <a:p>
            <a:pPr marL="171450" indent="-171450">
              <a:buFont typeface="Arial" panose="020B0604020202020204" pitchFamily="34" charset="0"/>
              <a:buChar char="•"/>
            </a:pPr>
            <a:r>
              <a:rPr lang="en-US" sz="1000" b="1" i="1" kern="1200">
                <a:solidFill>
                  <a:schemeClr val="tx1"/>
                </a:solidFill>
                <a:effectLst/>
                <a:latin typeface="Segoe UI" panose="020B0502040204020203" pitchFamily="34" charset="0"/>
                <a:cs typeface="Segoe UI" panose="020B0502040204020203" pitchFamily="34" charset="0"/>
              </a:rPr>
              <a:t>Learns and adapts </a:t>
            </a:r>
            <a:r>
              <a:rPr lang="en-US" sz="1000" b="1">
                <a:latin typeface="Segoe UI" panose="020B0502040204020203" pitchFamily="34" charset="0"/>
                <a:cs typeface="Segoe UI" panose="020B0502040204020203" pitchFamily="34" charset="0"/>
              </a:rPr>
              <a:t>–</a:t>
            </a:r>
            <a:r>
              <a:rPr lang="en-US" sz="1000" b="1" i="0" kern="1200">
                <a:solidFill>
                  <a:schemeClr val="tx1"/>
                </a:solidFill>
                <a:effectLst/>
                <a:latin typeface="Segoe UI" panose="020B0502040204020203" pitchFamily="34" charset="0"/>
                <a:cs typeface="Segoe UI" panose="020B0502040204020203" pitchFamily="34" charset="0"/>
              </a:rPr>
              <a:t> Learn and adapt dynamically with your app</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As your app runs, Azure SQL Database continuously </a:t>
            </a:r>
            <a:r>
              <a:rPr lang="en-US" sz="1000" b="0" i="0" u="none" strike="noStrike" kern="1200">
                <a:solidFill>
                  <a:schemeClr val="tx1"/>
                </a:solidFill>
                <a:effectLst/>
                <a:latin typeface="Segoe UI" panose="020B0502040204020203" pitchFamily="34" charset="0"/>
                <a:cs typeface="Segoe UI" panose="020B0502040204020203" pitchFamily="34" charset="0"/>
              </a:rPr>
              <a:t>learns your unique app patterns</a:t>
            </a:r>
            <a:r>
              <a:rPr lang="en-US" sz="1000" b="0" i="0" kern="1200">
                <a:solidFill>
                  <a:schemeClr val="tx1"/>
                </a:solidFill>
                <a:effectLst/>
                <a:latin typeface="Segoe UI" panose="020B0502040204020203" pitchFamily="34" charset="0"/>
                <a:cs typeface="Segoe UI" panose="020B0502040204020203" pitchFamily="34" charset="0"/>
              </a:rPr>
              <a:t>, adaptively tunes your performance, and automatically improves reliability and data protection—freeing you to focus on your app.</a:t>
            </a:r>
          </a:p>
          <a:p>
            <a:pPr marL="171450" indent="-171450">
              <a:buFont typeface="Arial" panose="020B0604020202020204" pitchFamily="34" charset="0"/>
              <a:buChar char="•"/>
            </a:pPr>
            <a:r>
              <a:rPr kumimoji="0" lang="en-US" sz="1000" b="1" i="1"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Works with your environment </a:t>
            </a: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itchFamily="34" charset="0"/>
                <a:cs typeface="Segoe UI" panose="020B0502040204020203" pitchFamily="34" charset="0"/>
              </a:rPr>
              <a:t>- </a:t>
            </a:r>
            <a:r>
              <a:rPr lang="en-US" sz="1000" b="1" i="0" kern="1200">
                <a:solidFill>
                  <a:schemeClr val="tx1"/>
                </a:solidFill>
                <a:effectLst/>
                <a:latin typeface="Segoe UI" panose="020B0502040204020203" pitchFamily="34" charset="0"/>
                <a:cs typeface="Segoe UI" panose="020B0502040204020203" pitchFamily="34" charset="0"/>
              </a:rPr>
              <a:t>Work within your preferred development environments</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Develop your app with the tools and platforms you prefer. Microsoft Azure SQL Database make it easy to </a:t>
            </a:r>
            <a:r>
              <a:rPr lang="en-US" sz="1000" b="0" i="0" u="none" strike="noStrike" kern="1200">
                <a:solidFill>
                  <a:schemeClr val="tx1"/>
                </a:solidFill>
                <a:effectLst/>
                <a:latin typeface="Segoe UI" panose="020B0502040204020203" pitchFamily="34" charset="0"/>
                <a:cs typeface="Segoe UI" panose="020B0502040204020203" pitchFamily="34" charset="0"/>
              </a:rPr>
              <a:t>connect to SQL Database with a variety of technologies</a:t>
            </a:r>
            <a:r>
              <a:rPr lang="en-US" sz="1000" b="0" i="0" kern="1200">
                <a:solidFill>
                  <a:schemeClr val="tx1"/>
                </a:solidFill>
                <a:effectLst/>
                <a:latin typeface="Segoe UI" panose="020B0502040204020203" pitchFamily="34" charset="0"/>
                <a:cs typeface="Segoe UI" panose="020B0502040204020203" pitchFamily="34" charset="0"/>
              </a:rPr>
              <a:t> enabling you to focus on developing</a:t>
            </a:r>
            <a:r>
              <a:rPr lang="en-US" sz="1000" b="0" i="0" kern="1200" baseline="0">
                <a:solidFill>
                  <a:schemeClr val="tx1"/>
                </a:solidFill>
                <a:effectLst/>
                <a:latin typeface="Segoe UI" panose="020B0502040204020203" pitchFamily="34" charset="0"/>
                <a:cs typeface="Segoe UI" panose="020B0502040204020203" pitchFamily="34" charset="0"/>
              </a:rPr>
              <a:t> business logic and apps using tools you are familiar with</a:t>
            </a:r>
            <a:r>
              <a:rPr lang="en-US" sz="1000" b="0" i="0" kern="1200">
                <a:solidFill>
                  <a:schemeClr val="tx1"/>
                </a:solidFill>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r>
              <a:rPr lang="en-US" sz="1000" b="1" i="1" kern="1200">
                <a:solidFill>
                  <a:schemeClr val="tx1"/>
                </a:solidFill>
                <a:effectLst/>
                <a:latin typeface="Segoe UI" panose="020B0502040204020203" pitchFamily="34" charset="0"/>
                <a:cs typeface="Segoe UI" panose="020B0502040204020203" pitchFamily="34" charset="0"/>
              </a:rPr>
              <a:t>Protects and secures </a:t>
            </a:r>
            <a:r>
              <a:rPr lang="en-US" sz="1000" b="1">
                <a:latin typeface="Segoe UI" panose="020B0502040204020203" pitchFamily="34" charset="0"/>
                <a:cs typeface="Segoe UI" panose="020B0502040204020203" pitchFamily="34" charset="0"/>
              </a:rPr>
              <a:t>–</a:t>
            </a:r>
            <a:r>
              <a:rPr lang="en-US" sz="1000" b="1" i="1" kern="1200">
                <a:solidFill>
                  <a:schemeClr val="tx1"/>
                </a:solidFill>
                <a:effectLst/>
                <a:latin typeface="Segoe UI" panose="020B0502040204020203" pitchFamily="34" charset="0"/>
                <a:cs typeface="Segoe UI" panose="020B0502040204020203" pitchFamily="34" charset="0"/>
              </a:rPr>
              <a:t> </a:t>
            </a:r>
            <a:r>
              <a:rPr lang="en-US" sz="1000" b="1" i="0" kern="1200">
                <a:solidFill>
                  <a:schemeClr val="tx1"/>
                </a:solidFill>
                <a:effectLst/>
                <a:latin typeface="Segoe UI" panose="020B0502040204020203" pitchFamily="34" charset="0"/>
                <a:cs typeface="Segoe UI" panose="020B0502040204020203" pitchFamily="34" charset="0"/>
              </a:rPr>
              <a:t>Help protect and secure your app data</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Build security-enhanced apps in the cloud with built-in data protection, high availability, and security features—without implementing custom code. With physical and operational security built in to Azure, SQL Database can help you meet the most stringent regulatory compliances.</a:t>
            </a:r>
          </a:p>
          <a:p>
            <a:pPr marL="171450" lvl="0" indent="-171450">
              <a:buFont typeface="Arial" panose="020B0604020202020204" pitchFamily="34" charset="0"/>
              <a:buChar char="•"/>
            </a:pPr>
            <a:r>
              <a:rPr lang="en-US" sz="1000" b="1" i="0" kern="1200">
                <a:solidFill>
                  <a:schemeClr val="tx1"/>
                </a:solidFill>
                <a:effectLst/>
                <a:latin typeface="Segoe UI" panose="020B0502040204020203" pitchFamily="34" charset="0"/>
                <a:cs typeface="Segoe UI" panose="020B0502040204020203" pitchFamily="34" charset="0"/>
              </a:rPr>
              <a:t>Recover from disaster</a:t>
            </a:r>
          </a:p>
          <a:p>
            <a:pPr marL="628650" lvl="1" indent="-171450">
              <a:buFont typeface="Arial" panose="020B0604020202020204" pitchFamily="34" charset="0"/>
              <a:buChar char="•"/>
            </a:pPr>
            <a:r>
              <a:rPr lang="en-US" sz="1000" b="0" i="0" kern="1200">
                <a:solidFill>
                  <a:schemeClr val="tx1"/>
                </a:solidFill>
                <a:effectLst/>
                <a:latin typeface="Segoe UI" panose="020B0502040204020203" pitchFamily="34" charset="0"/>
                <a:cs typeface="Segoe UI" panose="020B0502040204020203" pitchFamily="34" charset="0"/>
              </a:rPr>
              <a:t>Reduce the impact of a disaster</a:t>
            </a:r>
            <a:r>
              <a:rPr lang="en-US" sz="1000" b="0" i="0" kern="1200" baseline="0">
                <a:solidFill>
                  <a:schemeClr val="tx1"/>
                </a:solidFill>
                <a:effectLst/>
                <a:latin typeface="Segoe UI" panose="020B0502040204020203" pitchFamily="34" charset="0"/>
                <a:cs typeface="Segoe UI" panose="020B0502040204020203" pitchFamily="34" charset="0"/>
              </a:rPr>
              <a:t> on your business. Using azure tools for business continuity to ensure that your data is resilient from disaster. With automated backups and active geo-replication in up to four secondary readable locations you can be sure that your data is safe. Using failover groups ensures that during a outage in one location a secondary location can automatically  can take over and ensure minimum outage time.</a:t>
            </a:r>
            <a:endParaRPr lang="en-US" sz="1000" b="0" i="0" kern="1200">
              <a:solidFill>
                <a:schemeClr val="tx1"/>
              </a:solidFill>
              <a:effectLst/>
              <a:latin typeface="Segoe UI" panose="020B0502040204020203" pitchFamily="34" charset="0"/>
              <a:cs typeface="Segoe UI" panose="020B0502040204020203" pitchFamily="34" charset="0"/>
            </a:endParaRPr>
          </a:p>
          <a:p>
            <a:endParaRPr lang="en-US" sz="1000" b="0" i="0" kern="1200">
              <a:solidFill>
                <a:schemeClr val="tx1"/>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55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3/13/2019 6:49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6241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Let us think about the following scenario. We detect that one of our containers has a very high CPU usage. As we have learned we can spin up a container quickly, we may think just to spin up another one to add more CPU capacity. However if the current host environment is running low on CPU, we are unable to put a new container on it. In this case, we would need to add a new host VM first and then put the container on it.</a:t>
            </a:r>
          </a:p>
          <a:p>
            <a:endParaRPr lang="en-US"/>
          </a:p>
        </p:txBody>
      </p:sp>
      <p:sp>
        <p:nvSpPr>
          <p:cNvPr id="5" name="Date Placeholder 4"/>
          <p:cNvSpPr>
            <a:spLocks noGrp="1"/>
          </p:cNvSpPr>
          <p:nvPr>
            <p:ph type="dt" idx="11"/>
          </p:nvPr>
        </p:nvSpPr>
        <p:spPr/>
        <p:txBody>
          <a:bodyPr/>
          <a:lstStyle/>
          <a:p>
            <a:fld id="{E74353ED-ACB2-44BF-A903-985B0AF962B7}" type="datetime1">
              <a:rPr lang="en-US" smtClean="0"/>
              <a:t>3/13/2019</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102061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a:solidFill>
                  <a:schemeClr val="tx1"/>
                </a:solidFill>
                <a:effectLst/>
                <a:latin typeface="Segoe UI Light" pitchFamily="34" charset="0"/>
                <a:ea typeface="+mn-ea"/>
                <a:cs typeface="+mn-cs"/>
              </a:rPr>
              <a:t>Deep: SF mesh was built with the intent of making Diagnostics and monitoring services easy.</a:t>
            </a:r>
          </a:p>
          <a:p>
            <a:pPr lvl="0"/>
            <a:r>
              <a:rPr lang="en-US" sz="900" kern="1200">
                <a:solidFill>
                  <a:schemeClr val="tx1"/>
                </a:solidFill>
                <a:effectLst/>
                <a:latin typeface="Segoe UI Light" pitchFamily="34" charset="0"/>
                <a:ea typeface="+mn-ea"/>
                <a:cs typeface="+mn-cs"/>
              </a:rPr>
              <a:t>Platform events (container provisioning and deployment) and container metrics will be available as a default via Azure Monitor </a:t>
            </a:r>
          </a:p>
          <a:p>
            <a:pPr marR="0" lvl="0">
              <a:spcBef>
                <a:spcPts val="0"/>
              </a:spcBef>
              <a:spcAft>
                <a:spcPts val="0"/>
              </a:spcAft>
            </a:pPr>
            <a:r>
              <a:rPr lang="en-US" sz="900">
                <a:latin typeface="Calibri" panose="020F0502020204030204" pitchFamily="34" charset="0"/>
                <a:ea typeface="Times New Roman" panose="02020603050405020304" pitchFamily="18" charset="0"/>
                <a:cs typeface="Times New Roman" panose="02020603050405020304" pitchFamily="18" charset="0"/>
              </a:rPr>
              <a:t>Events:  </a:t>
            </a:r>
            <a:r>
              <a:rPr lang="en-US" sz="900" err="1">
                <a:latin typeface="Calibri" panose="020F0502020204030204" pitchFamily="34" charset="0"/>
                <a:ea typeface="Times New Roman" panose="02020603050405020304" pitchFamily="18" charset="0"/>
                <a:cs typeface="Times New Roman" panose="02020603050405020304" pitchFamily="18" charset="0"/>
              </a:rPr>
              <a:t>licontainer</a:t>
            </a:r>
            <a:r>
              <a:rPr lang="en-US" sz="900">
                <a:latin typeface="Calibri" panose="020F0502020204030204" pitchFamily="34" charset="0"/>
                <a:ea typeface="Times New Roman" panose="02020603050405020304" pitchFamily="18" charset="0"/>
                <a:cs typeface="Times New Roman" panose="02020603050405020304" pitchFamily="18" charset="0"/>
              </a:rPr>
              <a:t> activated, deactivated, terminated </a:t>
            </a:r>
            <a:endParaRPr lang="en-US" sz="90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900">
                <a:latin typeface="Calibri" panose="020F0502020204030204" pitchFamily="34" charset="0"/>
                <a:ea typeface="Times New Roman" panose="02020603050405020304" pitchFamily="18" charset="0"/>
                <a:cs typeface="Times New Roman" panose="02020603050405020304" pitchFamily="18" charset="0"/>
              </a:rPr>
              <a:t>Metrics: CPU %, Mem usage, Mem usage %, Network I/O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lvl="0"/>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Application events</a:t>
            </a:r>
          </a:p>
          <a:p>
            <a:pPr lvl="1"/>
            <a:r>
              <a:rPr lang="en-US" sz="900" kern="1200">
                <a:solidFill>
                  <a:schemeClr val="tx1"/>
                </a:solidFill>
                <a:effectLst/>
                <a:latin typeface="Segoe UI Light" pitchFamily="34" charset="0"/>
                <a:ea typeface="+mn-ea"/>
                <a:cs typeface="+mn-cs"/>
              </a:rPr>
              <a:t>The common pattern of using </a:t>
            </a:r>
            <a:r>
              <a:rPr lang="en-US" sz="900" kern="1200" err="1">
                <a:solidFill>
                  <a:schemeClr val="tx1"/>
                </a:solidFill>
                <a:effectLst/>
                <a:latin typeface="Segoe UI Light" pitchFamily="34" charset="0"/>
                <a:ea typeface="+mn-ea"/>
                <a:cs typeface="+mn-cs"/>
              </a:rPr>
              <a:t>stdout</a:t>
            </a:r>
            <a:r>
              <a:rPr lang="en-US" sz="900" kern="1200">
                <a:solidFill>
                  <a:schemeClr val="tx1"/>
                </a:solidFill>
                <a:effectLst/>
                <a:latin typeface="Segoe UI Light" pitchFamily="34" charset="0"/>
                <a:ea typeface="+mn-ea"/>
                <a:cs typeface="+mn-cs"/>
              </a:rPr>
              <a:t>/stderr with docker containers is supported. You can access your logs via CLI as well as put them on a mounted volume so you can bring your monitoring solution sidecar (</a:t>
            </a:r>
            <a:r>
              <a:rPr lang="en-US" sz="900" kern="1200" err="1">
                <a:solidFill>
                  <a:schemeClr val="tx1"/>
                </a:solidFill>
                <a:effectLst/>
                <a:latin typeface="Segoe UI Light" pitchFamily="34" charset="0"/>
                <a:ea typeface="+mn-ea"/>
                <a:cs typeface="+mn-cs"/>
              </a:rPr>
              <a:t>fluentd</a:t>
            </a:r>
            <a:r>
              <a:rPr lang="en-US" sz="900" kern="1200">
                <a:solidFill>
                  <a:schemeClr val="tx1"/>
                </a:solidFill>
                <a:effectLst/>
                <a:latin typeface="Segoe UI Light" pitchFamily="34" charset="0"/>
                <a:ea typeface="+mn-ea"/>
                <a:cs typeface="+mn-cs"/>
              </a:rPr>
              <a:t>) or processes (</a:t>
            </a:r>
            <a:r>
              <a:rPr lang="en-US" sz="900" kern="1200" err="1">
                <a:solidFill>
                  <a:schemeClr val="tx1"/>
                </a:solidFill>
                <a:effectLst/>
                <a:latin typeface="Segoe UI Light" pitchFamily="34" charset="0"/>
                <a:ea typeface="+mn-ea"/>
                <a:cs typeface="+mn-cs"/>
              </a:rPr>
              <a:t>logstash</a:t>
            </a:r>
            <a:r>
              <a:rPr lang="en-US" sz="900" kern="1200">
                <a:solidFill>
                  <a:schemeClr val="tx1"/>
                </a:solidFill>
                <a:effectLst/>
                <a:latin typeface="Segoe UI Light" pitchFamily="34" charset="0"/>
                <a:ea typeface="+mn-ea"/>
                <a:cs typeface="+mn-cs"/>
              </a:rPr>
              <a:t>) and tail the files to get them to Log Analytics, Elasticsearch, or whatever platform you choose to aggregate your logs</a:t>
            </a:r>
          </a:p>
          <a:p>
            <a:pPr lvl="1"/>
            <a:r>
              <a:rPr lang="en-US" sz="900" kern="1200">
                <a:solidFill>
                  <a:schemeClr val="tx1"/>
                </a:solidFill>
                <a:effectLst/>
                <a:latin typeface="Segoe UI Light" pitchFamily="34" charset="0"/>
                <a:ea typeface="+mn-ea"/>
                <a:cs typeface="+mn-cs"/>
              </a:rPr>
              <a:t>.NET based applications – Application Insights. Continue to offer and build on a great integration story for SF Apps in .NET using AI for monitoring.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3/13/2019 6:49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7174845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3/13/2019 6:49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525119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3/13/2019 6:49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30528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deep integration of our toolset with AKS, we share in responsibility not just to manage your Kubernetes cluster but also building for and deploying to it.</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1622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12"/>
              </a:spcBef>
            </a:pPr>
            <a:r>
              <a:rPr lang="en-US" sz="1200" kern="1200">
                <a:solidFill>
                  <a:schemeClr val="tx1"/>
                </a:solidFill>
                <a:latin typeface="+mn-lt"/>
                <a:ea typeface="+mn-ea"/>
                <a:cs typeface="+mn-cs"/>
              </a:rPr>
              <a:t>Rapid, iterative Kubernetes development for teams.</a:t>
            </a:r>
          </a:p>
          <a:p>
            <a:pPr lvl="1">
              <a:spcBef>
                <a:spcPts val="612"/>
              </a:spcBef>
            </a:pPr>
            <a:r>
              <a:rPr lang="en-US" sz="1100"/>
              <a:t>* Rapidly iterate and debug code directly in Kubernetes</a:t>
            </a:r>
          </a:p>
          <a:p>
            <a:pPr lvl="1">
              <a:spcBef>
                <a:spcPts val="612"/>
              </a:spcBef>
            </a:pPr>
            <a:r>
              <a:rPr lang="en-US" sz="1100"/>
              <a:t>* Test code end-to-end without replicating or simulating dependencies</a:t>
            </a:r>
          </a:p>
          <a:p>
            <a:pPr lvl="1">
              <a:spcBef>
                <a:spcPts val="612"/>
              </a:spcBef>
            </a:pPr>
            <a:r>
              <a:rPr lang="en-US" sz="1100"/>
              <a:t>* Quickly create a Kubernetes environment with minimal dev machine setup</a:t>
            </a:r>
          </a:p>
          <a:p>
            <a:pPr marL="637794" lvl="1" indent="-171450">
              <a:spcBef>
                <a:spcPts val="612"/>
              </a:spcBef>
              <a:buFont typeface="Arial" panose="020B0604020202020204" pitchFamily="34" charset="0"/>
              <a:buChar char="•"/>
            </a:pPr>
            <a:r>
              <a:rPr lang="en-US" sz="1100"/>
              <a:t>Share a Kubernetes development environment for team collaboration</a:t>
            </a:r>
          </a:p>
          <a:p>
            <a:pPr marL="637794" lvl="1" indent="-171450">
              <a:spcBef>
                <a:spcPts val="612"/>
              </a:spcBef>
              <a:buFont typeface="Arial" panose="020B0604020202020204" pitchFamily="34" charset="0"/>
              <a:buChar char="•"/>
            </a:pPr>
            <a:endParaRPr lang="en-US" sz="1100"/>
          </a:p>
          <a:p>
            <a:pPr>
              <a:spcBef>
                <a:spcPts val="612"/>
              </a:spcBef>
            </a:pPr>
            <a:r>
              <a:rPr lang="en-US" sz="1100" kern="1200">
                <a:solidFill>
                  <a:schemeClr val="tx1"/>
                </a:solidFill>
                <a:latin typeface="+mn-lt"/>
                <a:ea typeface="+mn-ea"/>
                <a:cs typeface="+mn-cs"/>
              </a:rPr>
              <a:t>Develop with Visual Studio, Visual Studio Code, or the command line. Use Windows, Mac, or Linux.</a:t>
            </a:r>
          </a:p>
          <a:p>
            <a:pPr>
              <a:spcBef>
                <a:spcPts val="612"/>
              </a:spcBef>
            </a:pPr>
            <a:endParaRPr lang="en-US" sz="1100" kern="1200">
              <a:solidFill>
                <a:schemeClr val="tx1"/>
              </a:solidFill>
              <a:latin typeface="+mn-lt"/>
              <a:ea typeface="+mn-ea"/>
              <a:cs typeface="+mn-cs"/>
            </a:endParaRPr>
          </a:p>
          <a:p>
            <a:pPr>
              <a:spcBef>
                <a:spcPts val="612"/>
              </a:spcBef>
            </a:pPr>
            <a:r>
              <a:rPr lang="en-US" sz="1100" kern="1200">
                <a:solidFill>
                  <a:schemeClr val="tx1"/>
                </a:solidFill>
                <a:latin typeface="+mn-lt"/>
                <a:ea typeface="+mn-ea"/>
                <a:cs typeface="+mn-cs"/>
              </a:rPr>
              <a:t>Scaffold Kubernetes and Docker configuration-as-code assets from development through to production. </a:t>
            </a:r>
          </a:p>
          <a:p>
            <a:pPr lvl="1">
              <a:spcBef>
                <a:spcPts val="612"/>
              </a:spcBef>
            </a:pPr>
            <a:r>
              <a:rPr lang="en-US" sz="1100" kern="1200">
                <a:solidFill>
                  <a:schemeClr val="tx1"/>
                </a:solidFill>
                <a:latin typeface="+mn-lt"/>
                <a:ea typeface="+mn-ea"/>
                <a:cs typeface="+mn-cs"/>
              </a:rPr>
              <a:t>* Access Kubernetes instance directly and leverage the breadth of open-source tools such as </a:t>
            </a:r>
            <a:r>
              <a:rPr lang="en-US" sz="1100" kern="1200" err="1">
                <a:solidFill>
                  <a:schemeClr val="tx1"/>
                </a:solidFill>
                <a:latin typeface="+mn-lt"/>
                <a:ea typeface="+mn-ea"/>
                <a:cs typeface="+mn-cs"/>
              </a:rPr>
              <a:t>kubectl</a:t>
            </a:r>
            <a:r>
              <a:rPr lang="en-US" sz="1100" kern="1200">
                <a:solidFill>
                  <a:schemeClr val="tx1"/>
                </a:solidFill>
                <a:latin typeface="+mn-lt"/>
                <a:ea typeface="+mn-ea"/>
                <a:cs typeface="+mn-cs"/>
              </a:rPr>
              <a:t> and helm.</a:t>
            </a:r>
            <a:endParaRPr lang="en-US" sz="110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321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461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ACI is a underlying hosting PaaS offering for Containers.  For Microservices, it’s the underlying technology that makes hosting easier.  The above are some example of what you can do with it.  Highlight Bursting with AKS and Dev/Test Workloads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3/13/2019 6:49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3607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VM nodes being too coarse grained and can be expensive in a sparsely populated cluster.</a:t>
            </a:r>
          </a:p>
          <a:p>
            <a:r>
              <a:rPr lang="en-US"/>
              <a:t>ACI’s can fill the gap and scale as needed.</a:t>
            </a:r>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546359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00308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46781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6056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701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60048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64578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541657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738681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7475" y="108281"/>
            <a:ext cx="6798417" cy="6798417"/>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9829" y="2616994"/>
            <a:ext cx="6696440" cy="1723549"/>
          </a:xfrm>
          <a:noFill/>
        </p:spPr>
        <p:txBody>
          <a:bodyPr lIns="0" tIns="0" rIns="0" bIns="182880" anchor="b" anchorCtr="0"/>
          <a:lstStyle>
            <a:lvl1pPr>
              <a:defRPr sz="5000" strike="noStrike" spc="-50"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1515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553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1"/>
            <a:ext cx="11888787" cy="2072362"/>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8392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426674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4048" y="296899"/>
            <a:ext cx="8887601" cy="917575"/>
          </a:xfrm>
        </p:spPr>
        <p:txBody>
          <a:bodyPr/>
          <a:lstStyle>
            <a:lvl1pPr>
              <a:defRPr sz="4799">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743183" y="1214439"/>
            <a:ext cx="8887601" cy="369332"/>
          </a:xfrm>
        </p:spPr>
        <p:txBody>
          <a:bodyPr/>
          <a:lstStyle>
            <a:lvl1pPr marL="0" indent="0">
              <a:buNone/>
              <a:defRPr sz="2400">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743201" y="2132014"/>
            <a:ext cx="8887968" cy="1538883"/>
          </a:xfrm>
        </p:spPr>
        <p:txBody>
          <a:bodyPr wrap="square">
            <a:spAutoFit/>
          </a:bodyPr>
          <a:lstStyle>
            <a:lvl1pPr marL="0" indent="0">
              <a:buNone/>
              <a:defRPr/>
            </a:lvl1pPr>
            <a:lvl2pPr marL="0" indent="0">
              <a:lnSpc>
                <a:spcPct val="100000"/>
              </a:lnSpc>
              <a:spcBef>
                <a:spcPts val="600"/>
              </a:spcBef>
              <a:spcAft>
                <a:spcPts val="1199"/>
              </a:spcAft>
              <a:buNone/>
              <a:defRPr sz="2400"/>
            </a:lvl2pPr>
            <a:lvl3pPr marL="228557" indent="-228557">
              <a:lnSpc>
                <a:spcPct val="100000"/>
              </a:lnSpc>
              <a:spcBef>
                <a:spcPts val="0"/>
              </a:spcBef>
              <a:spcAft>
                <a:spcPts val="600"/>
              </a:spcAft>
              <a:buFont typeface="Arial" panose="020B0604020202020204" pitchFamily="34" charset="0"/>
              <a:buChar char="•"/>
              <a:defRPr sz="1800"/>
            </a:lvl3pPr>
            <a:lvl4pPr marL="685405" indent="0">
              <a:lnSpc>
                <a:spcPct val="100000"/>
              </a:lnSpc>
              <a:spcBef>
                <a:spcPts val="600"/>
              </a:spcBef>
              <a:spcAft>
                <a:spcPts val="600"/>
              </a:spcAft>
              <a:buNone/>
              <a:defRPr/>
            </a:lvl4pPr>
            <a:lvl5pPr marL="913873" indent="0">
              <a:lnSpc>
                <a:spcPct val="100000"/>
              </a:lnSpc>
              <a:spcBef>
                <a:spcPts val="600"/>
              </a:spcBef>
              <a:spcAft>
                <a:spcPts val="600"/>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2056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789071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9738278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98148" y="1462924"/>
            <a:ext cx="4215965" cy="1175258"/>
          </a:xfrm>
        </p:spPr>
        <p:txBody>
          <a:bodyPr wrap="square">
            <a:spAutoFit/>
          </a:bodyPr>
          <a:lstStyle>
            <a:lvl1pPr marL="0" indent="0">
              <a:spcBef>
                <a:spcPts val="612"/>
              </a:spcBef>
              <a:buNone/>
              <a:defRPr sz="2040">
                <a:latin typeface="+mj-lt"/>
              </a:defRPr>
            </a:lvl1pPr>
            <a:lvl2pPr marL="0" indent="0">
              <a:buNone/>
              <a:defRPr sz="1836"/>
            </a:lvl2pPr>
            <a:lvl3pPr marL="174862" indent="-174862">
              <a:buFont typeface="Arial" panose="020B0604020202020204" pitchFamily="34" charset="0"/>
              <a:buChar char="•"/>
              <a:defRPr sz="1428"/>
            </a:lvl3pPr>
            <a:lvl4pPr marL="0" indent="0">
              <a:buNone/>
              <a:defRPr sz="1122"/>
            </a:lvl4pPr>
            <a:lvl5pPr marL="0" indent="0">
              <a:buNone/>
              <a:defRPr sz="1122"/>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600059" y="466301"/>
            <a:ext cx="8406669" cy="565027"/>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211512" y="484043"/>
            <a:ext cx="1925387" cy="1132735"/>
          </a:xfrm>
        </p:spPr>
        <p:txBody>
          <a:bodyPr wrap="square" lIns="91440" tIns="45720" rIns="91440" bIns="45720">
            <a:spAutoFit/>
          </a:bodyPr>
          <a:lstStyle>
            <a:lvl1pPr marL="0" indent="0">
              <a:spcBef>
                <a:spcPts val="0"/>
              </a:spcBef>
              <a:buNone/>
              <a:defRPr lang="en-US" sz="1428"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76183472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1129830"/>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431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590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7475" y="108281"/>
            <a:ext cx="6798417" cy="6798417"/>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9829" y="2653983"/>
            <a:ext cx="6696440" cy="1686560"/>
          </a:xfrm>
          <a:noFill/>
        </p:spPr>
        <p:txBody>
          <a:bodyPr lIns="0" tIns="0" rIns="0" bIns="182880" anchor="b" anchorCtr="0"/>
          <a:lstStyle>
            <a:lvl1pPr>
              <a:defRPr sz="5000" strike="noStrike" spc="-50"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325588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Pr>
        <a:solidFill>
          <a:srgbClr val="1E1E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D05364-3AB5-4992-9063-DC1BDC7041B5}"/>
              </a:ext>
            </a:extLst>
          </p:cNvPr>
          <p:cNvSpPr>
            <a:spLocks noGrp="1"/>
          </p:cNvSpPr>
          <p:nvPr>
            <p:ph type="title" hasCustomPrompt="1"/>
          </p:nvPr>
        </p:nvSpPr>
        <p:spPr>
          <a:xfrm>
            <a:off x="415561" y="2746404"/>
            <a:ext cx="9823498" cy="1665259"/>
          </a:xfrm>
          <a:noFill/>
        </p:spPr>
        <p:txBody>
          <a:bodyPr lIns="0" tIns="0" rIns="0" bIns="182880" anchor="b" anchorCtr="0"/>
          <a:lstStyle>
            <a:lvl1pPr>
              <a:defRPr sz="4799" strike="noStrike" spc="-50" baseline="0">
                <a:gradFill>
                  <a:gsLst>
                    <a:gs pos="7080">
                      <a:schemeClr val="bg1"/>
                    </a:gs>
                    <a:gs pos="16814">
                      <a:schemeClr val="bg1"/>
                    </a:gs>
                  </a:gsLst>
                  <a:lin ang="5400000" scaled="1"/>
                </a:gradFill>
              </a:defRPr>
            </a:lvl1pPr>
          </a:lstStyle>
          <a:p>
            <a:r>
              <a:rPr lang="en-US" dirty="0"/>
              <a:t>Microsoft Azure Discovery Day </a:t>
            </a:r>
            <a:br>
              <a:rPr lang="en-US" dirty="0"/>
            </a:br>
            <a:r>
              <a:rPr lang="en-US" dirty="0"/>
              <a:t>Presentation title goes here</a:t>
            </a:r>
          </a:p>
        </p:txBody>
      </p:sp>
      <p:pic>
        <p:nvPicPr>
          <p:cNvPr id="8" name="Picture 7">
            <a:extLst>
              <a:ext uri="{FF2B5EF4-FFF2-40B4-BE49-F238E27FC236}">
                <a16:creationId xmlns:a16="http://schemas.microsoft.com/office/drawing/2014/main" id="{6C24EB6B-B92A-4B34-86DF-527E07303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7" name="Text Placeholder 16">
            <a:extLst>
              <a:ext uri="{FF2B5EF4-FFF2-40B4-BE49-F238E27FC236}">
                <a16:creationId xmlns:a16="http://schemas.microsoft.com/office/drawing/2014/main" id="{14DB4619-0CA5-4084-9BBF-E8EB325AB0DF}"/>
              </a:ext>
            </a:extLst>
          </p:cNvPr>
          <p:cNvSpPr>
            <a:spLocks noGrp="1"/>
          </p:cNvSpPr>
          <p:nvPr>
            <p:ph type="body" sz="quarter" idx="18" hasCustomPrompt="1"/>
          </p:nvPr>
        </p:nvSpPr>
        <p:spPr>
          <a:xfrm>
            <a:off x="439829" y="5782381"/>
            <a:ext cx="9799229" cy="565026"/>
          </a:xfrm>
        </p:spPr>
        <p:txBody>
          <a:bodyPr/>
          <a:lstStyle>
            <a:lvl1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n-lt"/>
                <a:ea typeface="+mn-ea"/>
                <a:cs typeface="+mn-cs"/>
              </a:defRPr>
            </a:lvl1pPr>
            <a:lvl2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2pPr>
            <a:lvl3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3pPr>
            <a:lvl4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4pPr>
            <a:lvl5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282722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4099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B9A484-DE9F-4F9F-B98D-08471FED56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0" t="13426" b="10762"/>
          <a:stretch/>
        </p:blipFill>
        <p:spPr>
          <a:xfrm>
            <a:off x="0" y="0"/>
            <a:ext cx="12436475" cy="6994525"/>
          </a:xfrm>
          <a:prstGeom prst="rect">
            <a:avLst/>
          </a:prstGeom>
        </p:spPr>
      </p:pic>
      <p:sp>
        <p:nvSpPr>
          <p:cNvPr id="3" name="Rectangle 2">
            <a:extLst>
              <a:ext uri="{FF2B5EF4-FFF2-40B4-BE49-F238E27FC236}">
                <a16:creationId xmlns:a16="http://schemas.microsoft.com/office/drawing/2014/main" id="{B3048F43-534D-40FB-8E2F-5982EBC0E83E}"/>
              </a:ext>
            </a:extLst>
          </p:cNvPr>
          <p:cNvSpPr/>
          <p:nvPr userDrawn="1"/>
        </p:nvSpPr>
        <p:spPr bwMode="auto">
          <a:xfrm>
            <a:off x="274638" y="296864"/>
            <a:ext cx="5486400" cy="548640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ubtitle 2">
            <a:extLst>
              <a:ext uri="{FF2B5EF4-FFF2-40B4-BE49-F238E27FC236}">
                <a16:creationId xmlns:a16="http://schemas.microsoft.com/office/drawing/2014/main" id="{3359BD36-8039-42C7-B4E8-6CCE25909084}"/>
              </a:ext>
            </a:extLst>
          </p:cNvPr>
          <p:cNvSpPr>
            <a:spLocks noGrp="1"/>
          </p:cNvSpPr>
          <p:nvPr>
            <p:ph type="subTitle" idx="1" hasCustomPrompt="1"/>
          </p:nvPr>
        </p:nvSpPr>
        <p:spPr>
          <a:xfrm>
            <a:off x="274703" y="3954463"/>
            <a:ext cx="5303462" cy="904863"/>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74639" y="2142637"/>
            <a:ext cx="5303462" cy="779439"/>
          </a:xfrm>
        </p:spPr>
        <p:txBody>
          <a:bodyPr/>
          <a:lstStyle>
            <a:lvl1pPr>
              <a:defRPr sz="6119" cap="none" spc="0" baseline="0">
                <a:solidFill>
                  <a:schemeClr val="bg1"/>
                </a:solidFill>
                <a:latin typeface="+mj-lt"/>
              </a:defRPr>
            </a:lvl1pPr>
          </a:lstStyle>
          <a:p>
            <a:r>
              <a:rPr lang="en-US"/>
              <a:t>Click to edit TITLE</a:t>
            </a:r>
          </a:p>
        </p:txBody>
      </p:sp>
    </p:spTree>
    <p:extLst>
      <p:ext uri="{BB962C8B-B14F-4D97-AF65-F5344CB8AC3E}">
        <p14:creationId xmlns:p14="http://schemas.microsoft.com/office/powerpoint/2010/main" val="3364191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blo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048F43-534D-40FB-8E2F-5982EBC0E83E}"/>
              </a:ext>
            </a:extLst>
          </p:cNvPr>
          <p:cNvSpPr/>
          <p:nvPr userDrawn="1"/>
        </p:nvSpPr>
        <p:spPr bwMode="auto">
          <a:xfrm>
            <a:off x="274638" y="296864"/>
            <a:ext cx="5486400" cy="548640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74639" y="2142637"/>
            <a:ext cx="5303462" cy="779439"/>
          </a:xfrm>
        </p:spPr>
        <p:txBody>
          <a:bodyPr/>
          <a:lstStyle>
            <a:lvl1pPr>
              <a:defRPr sz="5507" cap="none" spc="0" baseline="0">
                <a:solidFill>
                  <a:schemeClr val="bg1"/>
                </a:solidFill>
                <a:latin typeface="+mj-lt"/>
              </a:defRPr>
            </a:lvl1pPr>
          </a:lstStyle>
          <a:p>
            <a:r>
              <a:rPr lang="en-US"/>
              <a:t>Click to edit TITLE</a:t>
            </a:r>
          </a:p>
        </p:txBody>
      </p:sp>
      <p:pic>
        <p:nvPicPr>
          <p:cNvPr id="7" name="Picture 6">
            <a:extLst>
              <a:ext uri="{FF2B5EF4-FFF2-40B4-BE49-F238E27FC236}">
                <a16:creationId xmlns:a16="http://schemas.microsoft.com/office/drawing/2014/main" id="{4EF6815D-B5D9-4790-894B-A4ECBAA1B3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166" y="5252991"/>
            <a:ext cx="1927704" cy="443388"/>
          </a:xfrm>
          <a:prstGeom prst="rect">
            <a:avLst/>
          </a:prstGeom>
        </p:spPr>
      </p:pic>
    </p:spTree>
    <p:extLst>
      <p:ext uri="{BB962C8B-B14F-4D97-AF65-F5344CB8AC3E}">
        <p14:creationId xmlns:p14="http://schemas.microsoft.com/office/powerpoint/2010/main" val="25686324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213380"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213380" cy="749757"/>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90219" y="2839839"/>
            <a:ext cx="5232943" cy="1314847"/>
          </a:xfrm>
        </p:spPr>
        <p:txBody>
          <a:bodyPr vert="horz" wrap="square" lIns="146304" tIns="91440" rIns="146304" bIns="91440" rtlCol="0" anchor="ctr" anchorCtr="0">
            <a:spAutoFit/>
          </a:bodyPr>
          <a:lstStyle>
            <a:lvl1pPr>
              <a:defRPr lang="en-US" sz="3672" kern="1200" cap="all" spc="306"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34408706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earning objectives">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C32E3F-5124-491D-BAA1-AC7A9B470A08}"/>
              </a:ext>
            </a:extLst>
          </p:cNvPr>
          <p:cNvSpPr>
            <a:spLocks noGrp="1"/>
          </p:cNvSpPr>
          <p:nvPr>
            <p:ph type="title"/>
          </p:nvPr>
        </p:nvSpPr>
        <p:spPr>
          <a:xfrm>
            <a:off x="274640" y="295276"/>
            <a:ext cx="5943599" cy="779439"/>
          </a:xfrm>
        </p:spPr>
        <p:txBody>
          <a:bodyPr/>
          <a:lstStyle>
            <a:lvl1pPr>
              <a:defRPr>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016CF6E4-9FAE-4025-8123-F65F2C8EDD92}"/>
              </a:ext>
            </a:extLst>
          </p:cNvPr>
          <p:cNvSpPr txBox="1">
            <a:spLocks/>
          </p:cNvSpPr>
          <p:nvPr userDrawn="1"/>
        </p:nvSpPr>
        <p:spPr>
          <a:xfrm>
            <a:off x="3" y="1761945"/>
            <a:ext cx="7589837" cy="2421725"/>
          </a:xfrm>
          <a:prstGeom prst="rect">
            <a:avLst/>
          </a:prstGeom>
        </p:spPr>
        <p:txBody>
          <a:bodyPr vert="horz" wrap="square" lIns="457135"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04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349724" marR="0" lvl="0" indent="-349724" algn="l" defTabSz="951304" rtl="0" eaLnBrk="1" fontAlgn="auto" latinLnBrk="0" hangingPunct="1">
              <a:lnSpc>
                <a:spcPct val="100000"/>
              </a:lnSpc>
              <a:spcBef>
                <a:spcPts val="1000"/>
              </a:spcBef>
              <a:spcAft>
                <a:spcPts val="0"/>
              </a:spcAft>
              <a:buClrTx/>
              <a:buSzPct val="90000"/>
              <a:buFont typeface="Arial" panose="020B0604020202020204" pitchFamily="34" charset="0"/>
              <a:buChar char="•"/>
              <a:tabLst/>
              <a:defRPr/>
            </a:pPr>
            <a:endParaRPr kumimoji="0" lang="en-US" sz="204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04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51304"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Picture Placeholder 8">
            <a:extLst>
              <a:ext uri="{FF2B5EF4-FFF2-40B4-BE49-F238E27FC236}">
                <a16:creationId xmlns:a16="http://schemas.microsoft.com/office/drawing/2014/main" id="{D2B3C331-8EDD-44AA-8FFC-AEED939BDDB2}"/>
              </a:ext>
            </a:extLst>
          </p:cNvPr>
          <p:cNvSpPr>
            <a:spLocks noGrp="1"/>
          </p:cNvSpPr>
          <p:nvPr>
            <p:ph type="pic" sz="quarter" idx="10"/>
          </p:nvPr>
        </p:nvSpPr>
        <p:spPr>
          <a:xfrm>
            <a:off x="6562462" y="0"/>
            <a:ext cx="5874013" cy="749757"/>
          </a:xfrm>
        </p:spPr>
        <p:txBody>
          <a:bodyPr/>
          <a:lstStyle>
            <a:lvl1pPr marL="0" indent="0">
              <a:buNone/>
              <a:defRPr/>
            </a:lvl1pPr>
          </a:lstStyle>
          <a:p>
            <a:endParaRPr lang="en-US"/>
          </a:p>
        </p:txBody>
      </p:sp>
      <p:sp>
        <p:nvSpPr>
          <p:cNvPr id="11" name="Text Placeholder 10">
            <a:extLst>
              <a:ext uri="{FF2B5EF4-FFF2-40B4-BE49-F238E27FC236}">
                <a16:creationId xmlns:a16="http://schemas.microsoft.com/office/drawing/2014/main" id="{2D6E2573-D677-40AA-BF3F-2E7EB042653E}"/>
              </a:ext>
            </a:extLst>
          </p:cNvPr>
          <p:cNvSpPr>
            <a:spLocks noGrp="1"/>
          </p:cNvSpPr>
          <p:nvPr>
            <p:ph type="body" sz="quarter" idx="11"/>
          </p:nvPr>
        </p:nvSpPr>
        <p:spPr>
          <a:xfrm>
            <a:off x="274640" y="1847396"/>
            <a:ext cx="5943599" cy="1490857"/>
          </a:xfrm>
        </p:spPr>
        <p:txBody>
          <a:bodyPr/>
          <a:lstStyle>
            <a:lvl1pPr marL="0" indent="0">
              <a:spcBef>
                <a:spcPts val="816"/>
              </a:spcBef>
              <a:spcAft>
                <a:spcPts val="612"/>
              </a:spcAft>
              <a:buNone/>
              <a:defRPr sz="2448"/>
            </a:lvl1pPr>
            <a:lvl2pPr marL="342834" indent="0">
              <a:spcBef>
                <a:spcPts val="408"/>
              </a:spcBef>
              <a:spcAft>
                <a:spcPts val="204"/>
              </a:spcAft>
              <a:buNone/>
              <a:defRPr sz="1632">
                <a:latin typeface="Segoe UI Semilight" panose="020B0402040204020203" pitchFamily="34" charset="0"/>
                <a:cs typeface="Segoe UI Semilight" panose="020B0402040204020203" pitchFamily="34" charset="0"/>
              </a:defRPr>
            </a:lvl2pPr>
            <a:lvl3pPr marL="571390" indent="0">
              <a:buNone/>
              <a:defRPr sz="1224"/>
            </a:lvl3pPr>
            <a:lvl4pPr marL="799946" indent="0">
              <a:buNone/>
              <a:defRPr sz="1122"/>
            </a:lvl4pPr>
            <a:lvl5pPr marL="1028502"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732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4866511" cy="1067272"/>
          </a:xfrm>
        </p:spPr>
        <p:txBody>
          <a:bodyPr vert="horz" wrap="square" lIns="146304" tIns="91440" rIns="146304" bIns="91440" rtlCol="0" anchor="t">
            <a:noAutofit/>
          </a:bodyPr>
          <a:lstStyle>
            <a:lvl1pPr>
              <a:spcAft>
                <a:spcPts val="1020"/>
              </a:spcAft>
              <a:defRPr lang="en-US" sz="2856" cap="all" spc="510">
                <a:solidFill>
                  <a:schemeClr val="bg1"/>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7"/>
            <a:ext cx="4866510" cy="1236781"/>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834" indent="0">
              <a:buFont typeface="Arial" panose="020B0604020202020204" pitchFamily="34" charset="0"/>
              <a:buNone/>
              <a:defRPr sz="1428">
                <a:solidFill>
                  <a:schemeClr val="bg1"/>
                </a:solidFill>
              </a:defRPr>
            </a:lvl2pPr>
            <a:lvl3pPr marL="571390" indent="0">
              <a:buFont typeface="Arial" panose="020B0604020202020204" pitchFamily="34" charset="0"/>
              <a:buNone/>
              <a:defRPr sz="1224">
                <a:solidFill>
                  <a:schemeClr val="bg1"/>
                </a:solidFill>
              </a:defRPr>
            </a:lvl3pPr>
            <a:lvl4pPr marL="799946" indent="0">
              <a:buFont typeface="Arial" panose="020B0604020202020204" pitchFamily="34" charset="0"/>
              <a:buNone/>
              <a:defRPr sz="1122">
                <a:solidFill>
                  <a:schemeClr val="bg1"/>
                </a:solidFill>
              </a:defRPr>
            </a:lvl4pPr>
            <a:lvl5pPr marL="1028502" indent="0">
              <a:buFont typeface="Arial" panose="020B0604020202020204" pitchFamily="34" charse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5733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s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5"/>
            <a:ext cx="5677910" cy="1192834"/>
          </a:xfrm>
        </p:spPr>
        <p:txBody>
          <a:bodyPr vert="horz" wrap="square" lIns="146304" tIns="91440" rIns="146304" bIns="91440" rtlCol="0" anchor="t">
            <a:noAutofit/>
          </a:bodyPr>
          <a:lstStyle>
            <a:lvl1pPr>
              <a:spcAft>
                <a:spcPts val="1020"/>
              </a:spcAft>
              <a:defRPr lang="en-US" sz="3264" cap="all" spc="510">
                <a:solidFill>
                  <a:schemeClr val="tx2"/>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18844"/>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0"/>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7D72CE8-10DB-4671-B91E-BDEA20A8C590}"/>
              </a:ext>
            </a:extLst>
          </p:cNvPr>
          <p:cNvSpPr/>
          <p:nvPr userDrawn="1"/>
        </p:nvSpPr>
        <p:spPr bwMode="auto">
          <a:xfrm>
            <a:off x="6250842" y="0"/>
            <a:ext cx="6218236" cy="6994525"/>
          </a:xfrm>
          <a:prstGeom prst="rect">
            <a:avLst/>
          </a:prstGeom>
          <a:solidFill>
            <a:srgbClr val="0177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7249514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439561"/>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76803478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67189"/>
            <a:ext cx="12436474" cy="562733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5295493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749757"/>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0" y="2086383"/>
            <a:ext cx="4858747" cy="1456512"/>
          </a:xfrm>
        </p:spPr>
        <p:txBody>
          <a:bodyPr/>
          <a:lstStyle>
            <a:lvl1pPr marL="0" indent="0">
              <a:lnSpc>
                <a:spcPct val="100000"/>
              </a:lnSpc>
              <a:spcBef>
                <a:spcPts val="1224"/>
              </a:spcBef>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5"/>
            <a:ext cx="5049726" cy="917575"/>
          </a:xfrm>
        </p:spPr>
        <p:txBody>
          <a:bodyPr/>
          <a:lstStyle>
            <a:lvl1pPr>
              <a:defRPr sz="2856" spc="51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07967191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72" kern="1200" cap="all" spc="306"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1402067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685662"/>
          </a:xfrm>
        </p:spPr>
        <p:txBody>
          <a:bodyPr>
            <a:spAutoFit/>
          </a:bodyPr>
          <a:lstStyle>
            <a:lvl1pPr marL="0" marR="0" indent="0" algn="l" defTabSz="932563" rtl="0" eaLnBrk="1" fontAlgn="auto" latinLnBrk="0" hangingPunct="1">
              <a:lnSpc>
                <a:spcPct val="100000"/>
              </a:lnSpc>
              <a:spcBef>
                <a:spcPts val="1632"/>
              </a:spcBef>
              <a:spcAft>
                <a:spcPts val="816"/>
              </a:spcAft>
              <a:buClr>
                <a:srgbClr val="0078D7"/>
              </a:buClr>
              <a:buSzPct val="90000"/>
              <a:buFont typeface="Arial" pitchFamily="34" charset="0"/>
              <a:buNone/>
              <a:tabLst/>
              <a:defRPr lang="en-US" sz="1836"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12"/>
              </a:spcBef>
              <a:spcAft>
                <a:spcPts val="408"/>
              </a:spcAft>
              <a:buNone/>
              <a:defRPr lang="en-US" sz="1428" kern="1200" spc="0" baseline="0" dirty="0">
                <a:gradFill>
                  <a:gsLst>
                    <a:gs pos="1250">
                      <a:schemeClr val="tx1"/>
                    </a:gs>
                    <a:gs pos="100000">
                      <a:schemeClr val="tx1"/>
                    </a:gs>
                  </a:gsLst>
                  <a:lin ang="5400000" scaled="0"/>
                </a:gradFill>
                <a:latin typeface="+mn-lt"/>
                <a:ea typeface="+mn-ea"/>
                <a:cs typeface="+mn-cs"/>
              </a:defRPr>
            </a:lvl2pPr>
            <a:lvl3pPr>
              <a:defRPr sz="1632"/>
            </a:lvl3pPr>
            <a:lvl4pPr>
              <a:defRPr sz="1428"/>
            </a:lvl4pPr>
            <a:lvl5pPr>
              <a:defRPr sz="142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7706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501512"/>
            <a:ext cx="5486399" cy="1652180"/>
          </a:xfrm>
        </p:spPr>
        <p:txBody>
          <a:bodyPr wrap="square">
            <a:spAutoFit/>
          </a:bodyPr>
          <a:lstStyle>
            <a:lvl1pPr marL="0" indent="0">
              <a:spcBef>
                <a:spcPts val="1224"/>
              </a:spcBef>
              <a:buClr>
                <a:schemeClr val="tx1"/>
              </a:buClr>
              <a:buFont typeface="Wingdings" pitchFamily="2" charset="2"/>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1730" indent="0">
              <a:buNone/>
              <a:tabLst/>
              <a:defRPr sz="1632"/>
            </a:lvl3pPr>
            <a:lvl4pPr marL="460287" indent="0">
              <a:buNone/>
              <a:defRPr sz="1428"/>
            </a:lvl4pPr>
            <a:lvl5pPr marL="685669" indent="0">
              <a:buNone/>
              <a:tabLst/>
              <a:defRPr sz="1428"/>
            </a:lvl5pPr>
          </a:lstStyle>
          <a:p>
            <a:pPr marL="0" marR="0" lvl="0" indent="0" algn="l" defTabSz="932563" rtl="0" eaLnBrk="1" fontAlgn="auto" latinLnBrk="0" hangingPunct="1">
              <a:lnSpc>
                <a:spcPct val="100000"/>
              </a:lnSpc>
              <a:spcBef>
                <a:spcPts val="1224"/>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501512"/>
            <a:ext cx="5486399" cy="1652180"/>
          </a:xfrm>
        </p:spPr>
        <p:txBody>
          <a:bodyPr wrap="square">
            <a:spAutoFit/>
          </a:bodyPr>
          <a:lstStyle>
            <a:lvl1pPr marL="0" indent="0">
              <a:spcBef>
                <a:spcPts val="1224"/>
              </a:spcBef>
              <a:buClr>
                <a:schemeClr val="tx1"/>
              </a:buClr>
              <a:buFont typeface="Wingdings" pitchFamily="2" charset="2"/>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1730" indent="0">
              <a:buNone/>
              <a:tabLst/>
              <a:defRPr sz="1632"/>
            </a:lvl3pPr>
            <a:lvl4pPr marL="460287" indent="0">
              <a:buNone/>
              <a:defRPr sz="1428"/>
            </a:lvl4pPr>
            <a:lvl5pPr marL="685669" indent="0">
              <a:buNone/>
              <a:tabLst/>
              <a:defRPr sz="1428"/>
            </a:lvl5pPr>
          </a:lstStyle>
          <a:p>
            <a:pPr marL="0" marR="0" lvl="0" indent="0" algn="l" defTabSz="932563" rtl="0" eaLnBrk="1" fontAlgn="auto" latinLnBrk="0" hangingPunct="1">
              <a:lnSpc>
                <a:spcPct val="100000"/>
              </a:lnSpc>
              <a:spcBef>
                <a:spcPts val="1224"/>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47077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727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4072961"/>
            <a:ext cx="11887200" cy="866374"/>
          </a:xfrm>
          <a:noFill/>
        </p:spPr>
        <p:txBody>
          <a:bodyPr tIns="91440" bIns="91440" anchor="t" anchorCtr="0">
            <a:spAutoFit/>
          </a:bodyPr>
          <a:lstStyle>
            <a:lvl1pPr algn="ctr">
              <a:defRPr sz="4896" cap="none" spc="306" baseline="0">
                <a:solidFill>
                  <a:schemeClr val="tx1"/>
                </a:solidFill>
                <a:latin typeface="Segoe UI Semilight" panose="020B0402040204020203" pitchFamily="34" charset="0"/>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2276494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0693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39067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4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02273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90886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0A7A874C-211A-4BAD-8DC1-1BF5FADB51E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1" y="3145042"/>
            <a:ext cx="4955819" cy="703889"/>
          </a:xfrm>
          <a:prstGeom prst="rect">
            <a:avLst/>
          </a:prstGeom>
        </p:spPr>
      </p:pic>
    </p:spTree>
    <p:extLst>
      <p:ext uri="{BB962C8B-B14F-4D97-AF65-F5344CB8AC3E}">
        <p14:creationId xmlns:p14="http://schemas.microsoft.com/office/powerpoint/2010/main" val="1115087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61724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a:t>Session Code</a:t>
            </a:r>
          </a:p>
        </p:txBody>
      </p:sp>
    </p:spTree>
    <p:extLst>
      <p:ext uri="{BB962C8B-B14F-4D97-AF65-F5344CB8AC3E}">
        <p14:creationId xmlns:p14="http://schemas.microsoft.com/office/powerpoint/2010/main" val="213283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9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44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6480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5786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991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21240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35918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319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60675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5262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21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5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925696" cy="6995160"/>
          </a:xfrm>
          <a:prstGeom prst="rect">
            <a:avLst/>
          </a:prstGeom>
        </p:spPr>
      </p:pic>
    </p:spTree>
    <p:extLst>
      <p:ext uri="{BB962C8B-B14F-4D97-AF65-F5344CB8AC3E}">
        <p14:creationId xmlns:p14="http://schemas.microsoft.com/office/powerpoint/2010/main" val="2123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44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722590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6935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45666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187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775288" y="-1"/>
            <a:ext cx="5661187" cy="6994527"/>
          </a:xfrm>
          <a:prstGeom prst="rect">
            <a:avLst/>
          </a:prstGeom>
        </p:spPr>
      </p:pic>
      <p:sp>
        <p:nvSpPr>
          <p:cNvPr id="7" name="Title 2"/>
          <p:cNvSpPr>
            <a:spLocks noGrp="1"/>
          </p:cNvSpPr>
          <p:nvPr>
            <p:ph type="title"/>
          </p:nvPr>
        </p:nvSpPr>
        <p:spPr>
          <a:xfrm>
            <a:off x="481595" y="1130744"/>
            <a:ext cx="4013672" cy="946413"/>
          </a:xfrm>
          <a:prstGeom prst="rect">
            <a:avLst/>
          </a:prstGeom>
        </p:spPr>
        <p:txBody>
          <a:bodyPr/>
          <a:lstStyle>
            <a:lvl1pPr algn="l">
              <a:defRPr sz="4487" spc="0">
                <a:solidFill>
                  <a:schemeClr val="bg1"/>
                </a:solidFill>
              </a:defRPr>
            </a:lvl1pPr>
          </a:lstStyle>
          <a:p>
            <a:r>
              <a:rPr lang="en-US"/>
              <a:t>Click to edit Master title style</a:t>
            </a:r>
          </a:p>
        </p:txBody>
      </p:sp>
      <p:sp>
        <p:nvSpPr>
          <p:cNvPr id="30"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34564865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1-Color w/Photo Block Title on Lef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br>
              <a:rPr lang="en-US"/>
            </a:br>
            <a:r>
              <a:rPr lang="en-US"/>
              <a:t>Click to edit Master title style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90484" y="0"/>
            <a:ext cx="9145991" cy="6994525"/>
          </a:xfrm>
          <a:prstGeom prst="rect">
            <a:avLst/>
          </a:prstGeom>
        </p:spPr>
      </p:pic>
      <p:sp>
        <p:nvSpPr>
          <p:cNvPr id="8" name="Rectangle 7"/>
          <p:cNvSpPr/>
          <p:nvPr userDrawn="1"/>
        </p:nvSpPr>
        <p:spPr bwMode="auto">
          <a:xfrm>
            <a:off x="6736424" y="4416913"/>
            <a:ext cx="5700051" cy="2577612"/>
          </a:xfrm>
          <a:prstGeom prst="rect">
            <a:avLst/>
          </a:prstGeom>
          <a:gradFill>
            <a:gsLst>
              <a:gs pos="0">
                <a:schemeClr val="tx1">
                  <a:alpha val="0"/>
                </a:schemeClr>
              </a:gs>
              <a:gs pos="100000">
                <a:schemeClr val="tx1"/>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5439">
                    <a:srgbClr val="F8F8F8"/>
                  </a:gs>
                  <a:gs pos="10000">
                    <a:srgbClr val="F8F8F8"/>
                  </a:gs>
                </a:gsLst>
                <a:lin ang="5400000" scaled="0"/>
              </a:gradFill>
            </a:endParaRPr>
          </a:p>
        </p:txBody>
      </p:sp>
      <p:sp>
        <p:nvSpPr>
          <p:cNvPr id="11"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7860413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1-Color w/Photo Block Title on Left">
    <p:bg>
      <p:bgPr>
        <a:solidFill>
          <a:srgbClr val="002060"/>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br>
              <a:rPr lang="en-US"/>
            </a:br>
            <a:r>
              <a:rPr lang="en-US"/>
              <a:t>Click to edit Master title style</a:t>
            </a:r>
          </a:p>
        </p:txBody>
      </p:sp>
      <p:pic>
        <p:nvPicPr>
          <p:cNvPr id="10" name="Picture 9">
            <a:extLst>
              <a:ext uri="{FF2B5EF4-FFF2-40B4-BE49-F238E27FC236}">
                <a16:creationId xmlns:a16="http://schemas.microsoft.com/office/drawing/2014/main" id="{3A063572-9998-4148-83EB-9E799999846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43050" y="0"/>
            <a:ext cx="7714501" cy="6994525"/>
          </a:xfrm>
          <a:prstGeom prst="rect">
            <a:avLst/>
          </a:prstGeom>
        </p:spPr>
      </p:pic>
      <p:sp>
        <p:nvSpPr>
          <p:cNvPr id="30" name="Freeform 29"/>
          <p:cNvSpPr/>
          <p:nvPr userDrawn="1"/>
        </p:nvSpPr>
        <p:spPr bwMode="auto">
          <a:xfrm rot="10800000">
            <a:off x="0" y="0"/>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0" y="-2"/>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52065067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_1-Color w/Photo Block Title on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16022-2EEC-4904-A4DF-8AE9FFE2E7E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8957" y="0"/>
            <a:ext cx="12125563" cy="6994525"/>
          </a:xfrm>
          <a:prstGeom prst="rect">
            <a:avLst/>
          </a:prstGeom>
        </p:spPr>
      </p:pic>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br>
              <a:rPr lang="en-US"/>
            </a:br>
            <a:r>
              <a:rPr lang="en-US"/>
              <a:t>Click to edit Master title style</a:t>
            </a:r>
          </a:p>
        </p:txBody>
      </p:sp>
      <p:sp>
        <p:nvSpPr>
          <p:cNvPr id="30" name="Freeform 29"/>
          <p:cNvSpPr/>
          <p:nvPr userDrawn="1"/>
        </p:nvSpPr>
        <p:spPr bwMode="auto">
          <a:xfrm rot="10800000">
            <a:off x="0" y="0"/>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23440" y="-3"/>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8677396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1-Color w/Photo Block Title on Left">
    <p:bg>
      <p:bgPr>
        <a:solidFill>
          <a:srgbClr val="00206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140964-EDB5-4E1E-9B43-E41015F9A22E}"/>
              </a:ext>
            </a:extLst>
          </p:cNvPr>
          <p:cNvPicPr>
            <a:picLocks noChangeAspect="1"/>
          </p:cNvPicPr>
          <p:nvPr userDrawn="1"/>
        </p:nvPicPr>
        <p:blipFill>
          <a:blip r:embed="rId2"/>
          <a:stretch>
            <a:fillRect/>
          </a:stretch>
        </p:blipFill>
        <p:spPr>
          <a:xfrm>
            <a:off x="5227637" y="10730"/>
            <a:ext cx="9799638" cy="6983795"/>
          </a:xfrm>
          <a:prstGeom prst="rect">
            <a:avLst/>
          </a:prstGeom>
        </p:spPr>
      </p:pic>
      <p:sp>
        <p:nvSpPr>
          <p:cNvPr id="4" name="Text Placeholder 3">
            <a:extLst>
              <a:ext uri="{FF2B5EF4-FFF2-40B4-BE49-F238E27FC236}">
                <a16:creationId xmlns:a16="http://schemas.microsoft.com/office/drawing/2014/main" id="{C9FF1296-D9E1-4DAD-B02D-3A302313B841}"/>
              </a:ext>
            </a:extLst>
          </p:cNvPr>
          <p:cNvSpPr>
            <a:spLocks noGrp="1"/>
          </p:cNvSpPr>
          <p:nvPr>
            <p:ph type="body" sz="quarter" idx="10"/>
          </p:nvPr>
        </p:nvSpPr>
        <p:spPr>
          <a:xfrm>
            <a:off x="280146" y="1381309"/>
            <a:ext cx="6495144" cy="1564286"/>
          </a:xfrm>
        </p:spPr>
        <p:txBody>
          <a:bodyPr/>
          <a:lstStyle>
            <a:lvl1pPr marL="0" indent="0">
              <a:lnSpc>
                <a:spcPct val="100000"/>
              </a:lnSpc>
              <a:spcBef>
                <a:spcPts val="612"/>
              </a:spcBef>
              <a:spcAft>
                <a:spcPts val="204"/>
              </a:spcAft>
              <a:buNone/>
              <a:defRPr sz="1632" b="1" cap="all" baseline="0">
                <a:solidFill>
                  <a:schemeClr val="bg1"/>
                </a:solidFill>
                <a:latin typeface="+mn-lt"/>
              </a:defRPr>
            </a:lvl1pPr>
            <a:lvl2pPr marL="289105" indent="-289105">
              <a:lnSpc>
                <a:spcPct val="100000"/>
              </a:lnSpc>
              <a:spcBef>
                <a:spcPts val="612"/>
              </a:spcBef>
              <a:spcAft>
                <a:spcPts val="612"/>
              </a:spcAft>
              <a:buSzPct val="100000"/>
              <a:buFont typeface="Segoe UI" panose="020B0502040204020203" pitchFamily="34" charset="0"/>
              <a:buChar char="&gt;"/>
              <a:defRPr sz="1836">
                <a:solidFill>
                  <a:schemeClr val="bg1"/>
                </a:solidFill>
                <a:latin typeface="+mj-lt"/>
              </a:defRPr>
            </a:lvl2pPr>
            <a:lvl3pPr marL="578210" indent="-289105">
              <a:lnSpc>
                <a:spcPct val="100000"/>
              </a:lnSpc>
              <a:spcBef>
                <a:spcPts val="0"/>
              </a:spcBef>
              <a:buFont typeface="Segoe UI Light" panose="020B0502040204020203" pitchFamily="34" charset="0"/>
              <a:buChar char="&gt;"/>
              <a:defRPr sz="1632">
                <a:solidFill>
                  <a:schemeClr val="bg1"/>
                </a:solidFill>
                <a:latin typeface="+mj-lt"/>
              </a:defRPr>
            </a:lvl3pPr>
            <a:lvl4pPr marL="867315" indent="-289105">
              <a:lnSpc>
                <a:spcPct val="100000"/>
              </a:lnSpc>
              <a:spcBef>
                <a:spcPts val="0"/>
              </a:spcBef>
              <a:defRPr sz="1428">
                <a:solidFill>
                  <a:schemeClr val="bg1"/>
                </a:solidFill>
                <a:latin typeface="+mj-lt"/>
              </a:defRPr>
            </a:lvl4pPr>
            <a:lvl5pPr marL="1156420" indent="-289105">
              <a:lnSpc>
                <a:spcPct val="100000"/>
              </a:lnSpc>
              <a:spcBef>
                <a:spcPts val="0"/>
              </a:spcBef>
              <a:defRPr sz="1224">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2"/>
          <p:cNvSpPr>
            <a:spLocks noGrp="1"/>
          </p:cNvSpPr>
          <p:nvPr>
            <p:ph type="title" hasCustomPrompt="1"/>
          </p:nvPr>
        </p:nvSpPr>
        <p:spPr>
          <a:xfrm>
            <a:off x="280145" y="302773"/>
            <a:ext cx="6027586" cy="946413"/>
          </a:xfrm>
          <a:prstGeom prst="rect">
            <a:avLst/>
          </a:prstGeom>
        </p:spPr>
        <p:txBody>
          <a:bodyPr/>
          <a:lstStyle>
            <a:lvl1pPr algn="l">
              <a:defRPr sz="3264" spc="0">
                <a:solidFill>
                  <a:schemeClr val="bg1"/>
                </a:solidFill>
              </a:defRPr>
            </a:lvl1pPr>
          </a:lstStyle>
          <a:p>
            <a:br>
              <a:rPr lang="en-US"/>
            </a:br>
            <a:r>
              <a:rPr lang="en-US"/>
              <a:t>Click to edit Master title style</a:t>
            </a:r>
          </a:p>
        </p:txBody>
      </p:sp>
      <p:sp>
        <p:nvSpPr>
          <p:cNvPr id="30" name="Freeform 29"/>
          <p:cNvSpPr/>
          <p:nvPr userDrawn="1"/>
        </p:nvSpPr>
        <p:spPr bwMode="auto">
          <a:xfrm rot="10800000">
            <a:off x="0" y="0"/>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marL="0" marR="0" lvl="0" indent="0" algn="ctr" defTabSz="950560" rtl="0" eaLnBrk="1" fontAlgn="base" latinLnBrk="0" hangingPunct="1">
              <a:lnSpc>
                <a:spcPct val="90000"/>
              </a:lnSpc>
              <a:spcBef>
                <a:spcPct val="0"/>
              </a:spcBef>
              <a:spcAft>
                <a:spcPct val="0"/>
              </a:spcAft>
              <a:buClrTx/>
              <a:buSzTx/>
              <a:buFontTx/>
              <a:buNone/>
              <a:tabLst/>
              <a:defRPr/>
            </a:pPr>
            <a:endParaRPr kumimoji="0" lang="en-US" sz="2039"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6" name="Freeform 29"/>
          <p:cNvSpPr/>
          <p:nvPr userDrawn="1"/>
        </p:nvSpPr>
        <p:spPr bwMode="auto">
          <a:xfrm rot="10800000">
            <a:off x="1368" y="-1634"/>
            <a:ext cx="8346289" cy="6994527"/>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039" b="0"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58179322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118359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1205390"/>
          </a:xfrm>
          <a:noFill/>
        </p:spPr>
        <p:txBody>
          <a:bodyPr tIns="91440" bIns="91440" anchor="t" anchorCtr="0">
            <a:spAutoFit/>
          </a:bodyPr>
          <a:lstStyle>
            <a:lvl1pPr>
              <a:defRPr sz="7343" spc="-100" baseline="0">
                <a:solidFill>
                  <a:schemeClr val="tx1"/>
                </a:solidFill>
              </a:defRPr>
            </a:lvl1pPr>
          </a:lstStyle>
          <a:p>
            <a:r>
              <a:rPr lang="en-US"/>
              <a:t>Demo title</a:t>
            </a:r>
          </a:p>
        </p:txBody>
      </p:sp>
    </p:spTree>
    <p:extLst>
      <p:ext uri="{BB962C8B-B14F-4D97-AF65-F5344CB8AC3E}">
        <p14:creationId xmlns:p14="http://schemas.microsoft.com/office/powerpoint/2010/main" val="13768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 In">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D0CBC86-909C-43B6-98B1-A7B0B041418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7475" y="108281"/>
            <a:ext cx="6798417" cy="6798417"/>
          </a:xfrm>
          <a:prstGeom prst="rect">
            <a:avLst/>
          </a:prstGeom>
        </p:spPr>
      </p:pic>
      <p:pic>
        <p:nvPicPr>
          <p:cNvPr id="10" name="Picture 9">
            <a:extLst>
              <a:ext uri="{FF2B5EF4-FFF2-40B4-BE49-F238E27FC236}">
                <a16:creationId xmlns:a16="http://schemas.microsoft.com/office/drawing/2014/main" id="{1DB8A61D-2D10-48CF-A66E-DD5A0A54103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3" name="Title 1">
            <a:extLst>
              <a:ext uri="{FF2B5EF4-FFF2-40B4-BE49-F238E27FC236}">
                <a16:creationId xmlns:a16="http://schemas.microsoft.com/office/drawing/2014/main" id="{0A5DF72B-9331-4FAA-9BB9-72E18D3DA365}"/>
              </a:ext>
            </a:extLst>
          </p:cNvPr>
          <p:cNvSpPr txBox="1">
            <a:spLocks/>
          </p:cNvSpPr>
          <p:nvPr userDrawn="1"/>
        </p:nvSpPr>
        <p:spPr>
          <a:xfrm>
            <a:off x="439829" y="2739634"/>
            <a:ext cx="6696440" cy="1600908"/>
          </a:xfrm>
          <a:prstGeom prst="rect">
            <a:avLst/>
          </a:prstGeom>
          <a:noFill/>
        </p:spPr>
        <p:txBody>
          <a:bodyPr vert="horz" wrap="square" lIns="0" tIns="0" rIns="0" bIns="186521" rtlCol="0" anchor="b" anchorCtr="0">
            <a:spAutoFit/>
          </a:bodyPr>
          <a:lstStyle>
            <a:lvl1pPr algn="l" defTabSz="914367" rtl="0" eaLnBrk="1" latinLnBrk="0" hangingPunct="1">
              <a:lnSpc>
                <a:spcPct val="90000"/>
              </a:lnSpc>
              <a:spcBef>
                <a:spcPct val="0"/>
              </a:spcBef>
              <a:buNone/>
              <a:defRPr lang="en-US" sz="4902" b="0" strike="noStrike" kern="1200" cap="none" spc="-49" baseline="0" dirty="0">
                <a:ln w="3175">
                  <a:noFill/>
                </a:ln>
                <a:gradFill>
                  <a:gsLst>
                    <a:gs pos="16814">
                      <a:schemeClr val="accent1"/>
                    </a:gs>
                    <a:gs pos="39000">
                      <a:schemeClr val="accent1"/>
                    </a:gs>
                  </a:gsLst>
                  <a:lin ang="5400000" scaled="1"/>
                </a:gradFill>
                <a:effectLst/>
                <a:latin typeface="+mj-lt"/>
                <a:ea typeface="+mn-ea"/>
                <a:cs typeface="Segoe UI" pitchFamily="34" charset="0"/>
              </a:defRPr>
            </a:lvl1pPr>
          </a:lstStyle>
          <a:p>
            <a:r>
              <a:rPr lang="en-US" sz="5000" dirty="0"/>
              <a:t>Microsoft Azure </a:t>
            </a:r>
            <a:br>
              <a:rPr lang="en-US" sz="5000" dirty="0"/>
            </a:br>
            <a:r>
              <a:rPr lang="en-US" sz="5000" dirty="0"/>
              <a:t>Discovery Day</a:t>
            </a:r>
          </a:p>
        </p:txBody>
      </p:sp>
    </p:spTree>
    <p:extLst>
      <p:ext uri="{BB962C8B-B14F-4D97-AF65-F5344CB8AC3E}">
        <p14:creationId xmlns:p14="http://schemas.microsoft.com/office/powerpoint/2010/main" val="1356567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E1E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D05364-3AB5-4992-9063-DC1BDC7041B5}"/>
              </a:ext>
            </a:extLst>
          </p:cNvPr>
          <p:cNvSpPr>
            <a:spLocks noGrp="1"/>
          </p:cNvSpPr>
          <p:nvPr>
            <p:ph type="title" hasCustomPrompt="1"/>
          </p:nvPr>
        </p:nvSpPr>
        <p:spPr>
          <a:xfrm>
            <a:off x="415561" y="2746404"/>
            <a:ext cx="9823498" cy="1665259"/>
          </a:xfrm>
          <a:noFill/>
        </p:spPr>
        <p:txBody>
          <a:bodyPr lIns="0" tIns="0" rIns="0" bIns="182880" anchor="b" anchorCtr="0"/>
          <a:lstStyle>
            <a:lvl1pPr>
              <a:defRPr sz="4799" strike="noStrike" spc="-50" baseline="0">
                <a:gradFill>
                  <a:gsLst>
                    <a:gs pos="7080">
                      <a:schemeClr val="bg1"/>
                    </a:gs>
                    <a:gs pos="16814">
                      <a:schemeClr val="bg1"/>
                    </a:gs>
                  </a:gsLst>
                  <a:lin ang="5400000" scaled="1"/>
                </a:gradFill>
              </a:defRPr>
            </a:lvl1pPr>
          </a:lstStyle>
          <a:p>
            <a:r>
              <a:rPr lang="en-US" dirty="0"/>
              <a:t>Microsoft Azure Discovery Day </a:t>
            </a:r>
            <a:br>
              <a:rPr lang="en-US" dirty="0"/>
            </a:br>
            <a:r>
              <a:rPr lang="en-US" dirty="0"/>
              <a:t>Presentation title goes here</a:t>
            </a:r>
          </a:p>
        </p:txBody>
      </p:sp>
      <p:pic>
        <p:nvPicPr>
          <p:cNvPr id="8" name="Picture 7">
            <a:extLst>
              <a:ext uri="{FF2B5EF4-FFF2-40B4-BE49-F238E27FC236}">
                <a16:creationId xmlns:a16="http://schemas.microsoft.com/office/drawing/2014/main" id="{6C24EB6B-B92A-4B34-86DF-527E07303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7" name="Text Placeholder 16">
            <a:extLst>
              <a:ext uri="{FF2B5EF4-FFF2-40B4-BE49-F238E27FC236}">
                <a16:creationId xmlns:a16="http://schemas.microsoft.com/office/drawing/2014/main" id="{14DB4619-0CA5-4084-9BBF-E8EB325AB0DF}"/>
              </a:ext>
            </a:extLst>
          </p:cNvPr>
          <p:cNvSpPr>
            <a:spLocks noGrp="1"/>
          </p:cNvSpPr>
          <p:nvPr>
            <p:ph type="body" sz="quarter" idx="18" hasCustomPrompt="1"/>
          </p:nvPr>
        </p:nvSpPr>
        <p:spPr>
          <a:xfrm>
            <a:off x="439829" y="5782381"/>
            <a:ext cx="9799229" cy="621530"/>
          </a:xfrm>
        </p:spPr>
        <p:txBody>
          <a:bodyPr/>
          <a:lstStyle>
            <a:lvl1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n-lt"/>
                <a:ea typeface="+mn-ea"/>
                <a:cs typeface="+mn-cs"/>
              </a:defRPr>
            </a:lvl1pPr>
            <a:lvl2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2pPr>
            <a:lvl3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3pPr>
            <a:lvl4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4pPr>
            <a:lvl5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10618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77067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66831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T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1179306"/>
            <a:ext cx="11239464" cy="565027"/>
          </a:xfrm>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2461442"/>
            <a:ext cx="11239464" cy="3935634"/>
          </a:xfrm>
        </p:spPr>
        <p:txBody>
          <a:bodyPr>
            <a:noAutofit/>
          </a:bodyPr>
          <a:lstStyle>
            <a:lvl1pPr marL="233149" indent="-233149">
              <a:buFont typeface="Wingdings" panose="05000000000000000000"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MS logo gray - EMF" descr="Microsoft logo, gray text version">
            <a:extLst>
              <a:ext uri="{FF2B5EF4-FFF2-40B4-BE49-F238E27FC236}">
                <a16:creationId xmlns:a16="http://schemas.microsoft.com/office/drawing/2014/main" id="{C066AF31-E31D-4973-ADD4-F94BEE9A36D6}"/>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5" name="Rectangle 4">
            <a:extLst>
              <a:ext uri="{FF2B5EF4-FFF2-40B4-BE49-F238E27FC236}">
                <a16:creationId xmlns:a16="http://schemas.microsoft.com/office/drawing/2014/main" id="{0A0B2502-024A-4A63-98D2-3334EACDF15A}"/>
              </a:ext>
            </a:extLst>
          </p:cNvPr>
          <p:cNvSpPr/>
          <p:nvPr userDrawn="1"/>
        </p:nvSpPr>
        <p:spPr bwMode="auto">
          <a:xfrm>
            <a:off x="295367" y="2131665"/>
            <a:ext cx="11845742" cy="4569756"/>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318322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TA Slide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1179306"/>
            <a:ext cx="11239464" cy="565027"/>
          </a:xfrm>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2461442"/>
            <a:ext cx="11239464" cy="3935634"/>
          </a:xfrm>
        </p:spPr>
        <p:txBody>
          <a:bodyPr>
            <a:noAutofit/>
          </a:bodyPr>
          <a:lstStyle>
            <a:lvl1pPr marL="0" indent="0">
              <a:buFont typeface="Wingdings" panose="05000000000000000000" pitchFamily="2" charset="2"/>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MS logo gray - EMF" descr="Microsoft logo, gray text version">
            <a:extLst>
              <a:ext uri="{FF2B5EF4-FFF2-40B4-BE49-F238E27FC236}">
                <a16:creationId xmlns:a16="http://schemas.microsoft.com/office/drawing/2014/main" id="{C066AF31-E31D-4973-ADD4-F94BEE9A36D6}"/>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5" name="Rectangle 4">
            <a:extLst>
              <a:ext uri="{FF2B5EF4-FFF2-40B4-BE49-F238E27FC236}">
                <a16:creationId xmlns:a16="http://schemas.microsoft.com/office/drawing/2014/main" id="{0A0B2502-024A-4A63-98D2-3334EACDF15A}"/>
              </a:ext>
            </a:extLst>
          </p:cNvPr>
          <p:cNvSpPr/>
          <p:nvPr userDrawn="1"/>
        </p:nvSpPr>
        <p:spPr bwMode="auto">
          <a:xfrm>
            <a:off x="295367" y="2131665"/>
            <a:ext cx="11845742" cy="4569756"/>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30380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9103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61066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80126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77882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120713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075774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2795625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16566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215535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58494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83927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image" Target="../media/image13.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image" Target="../media/image2.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28.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7"/>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903" r:id="rId23"/>
    <p:sldLayoutId id="2147483904" r:id="rId24"/>
    <p:sldLayoutId id="2147483905" r:id="rId25"/>
    <p:sldLayoutId id="2147483906" r:id="rId26"/>
    <p:sldLayoutId id="2147483907" r:id="rId27"/>
    <p:sldLayoutId id="2147483909" r:id="rId28"/>
    <p:sldLayoutId id="2147483911" r:id="rId29"/>
    <p:sldLayoutId id="2147483934" r:id="rId30"/>
    <p:sldLayoutId id="2147483935" r:id="rId31"/>
    <p:sldLayoutId id="2147483936" r:id="rId32"/>
    <p:sldLayoutId id="2147483937" r:id="rId33"/>
    <p:sldLayoutId id="2147483969" r:id="rId34"/>
    <p:sldLayoutId id="2147483970" r:id="rId3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77943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1155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07330313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Lst>
  <p:transition>
    <p:fade/>
  </p:transition>
  <p:txStyles>
    <p:titleStyle>
      <a:lvl1pPr algn="l" defTabSz="932563" rtl="0" eaLnBrk="1" latinLnBrk="0" hangingPunct="1">
        <a:lnSpc>
          <a:spcPct val="90000"/>
        </a:lnSpc>
        <a:spcBef>
          <a:spcPct val="0"/>
        </a:spcBef>
        <a:buNone/>
        <a:defRPr lang="en-US" sz="3672" b="0" kern="1200" cap="all" spc="306" baseline="0" dirty="0">
          <a:ln w="3175">
            <a:noFill/>
          </a:ln>
          <a:solidFill>
            <a:schemeClr val="tx2"/>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75840445"/>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1" r:id="rId13"/>
    <p:sldLayoutId id="2147483952" r:id="rId14"/>
    <p:sldLayoutId id="2147483953" r:id="rId15"/>
    <p:sldLayoutId id="2147483954" r:id="rId16"/>
    <p:sldLayoutId id="2147483955" r:id="rId17"/>
    <p:sldLayoutId id="2147483956" r:id="rId18"/>
    <p:sldLayoutId id="2147483957" r:id="rId19"/>
    <p:sldLayoutId id="2147483958" r:id="rId20"/>
    <p:sldLayoutId id="2147483959" r:id="rId21"/>
    <p:sldLayoutId id="2147483960" r:id="rId22"/>
    <p:sldLayoutId id="2147483961" r:id="rId23"/>
    <p:sldLayoutId id="2147483962" r:id="rId24"/>
    <p:sldLayoutId id="2147483963" r:id="rId25"/>
    <p:sldLayoutId id="2147483964"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8419596"/>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 id="2147483996" r:id="rId25"/>
    <p:sldLayoutId id="2147483997"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49.emf"/><Relationship Id="rId4" Type="http://schemas.openxmlformats.org/officeDocument/2006/relationships/image" Target="../media/image4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58.png"/><Relationship Id="rId11" Type="http://schemas.openxmlformats.org/officeDocument/2006/relationships/image" Target="../media/image62.emf"/><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png"/><Relationship Id="rId9"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65.sv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3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2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image" Target="../media/image80.emf"/><Relationship Id="rId11" Type="http://schemas.openxmlformats.org/officeDocument/2006/relationships/image" Target="../media/image85.sv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6.xml"/></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93.tiff"/><Relationship Id="rId7" Type="http://schemas.openxmlformats.org/officeDocument/2006/relationships/image" Target="../media/image38.tiff"/><Relationship Id="rId12"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96.png"/><Relationship Id="rId11" Type="http://schemas.openxmlformats.org/officeDocument/2006/relationships/image" Target="../media/image100.svg"/><Relationship Id="rId5" Type="http://schemas.openxmlformats.org/officeDocument/2006/relationships/image" Target="../media/image95.pn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4.jpg"/><Relationship Id="rId9" Type="http://schemas.openxmlformats.org/officeDocument/2006/relationships/image" Target="../media/image98.svg"/><Relationship Id="rId1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53.sv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6.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28.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41.x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127.emf"/><Relationship Id="rId11" Type="http://schemas.openxmlformats.org/officeDocument/2006/relationships/image" Target="../media/image132.emf"/><Relationship Id="rId5" Type="http://schemas.openxmlformats.org/officeDocument/2006/relationships/image" Target="../media/image126.emf"/><Relationship Id="rId10" Type="http://schemas.openxmlformats.org/officeDocument/2006/relationships/image" Target="../media/image131.emf"/><Relationship Id="rId4" Type="http://schemas.openxmlformats.org/officeDocument/2006/relationships/image" Target="../media/image125.emf"/><Relationship Id="rId9" Type="http://schemas.openxmlformats.org/officeDocument/2006/relationships/image" Target="../media/image130.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sv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139.png"/><Relationship Id="rId4" Type="http://schemas.openxmlformats.org/officeDocument/2006/relationships/image" Target="../media/image138.svg"/></Relationships>
</file>

<file path=ppt/slides/_rels/slide4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42.png"/><Relationship Id="rId4" Type="http://schemas.openxmlformats.org/officeDocument/2006/relationships/diagramLayout" Target="../diagrams/layout1.xml"/><Relationship Id="rId9" Type="http://schemas.openxmlformats.org/officeDocument/2006/relationships/image" Target="../media/image141.svg"/></Relationships>
</file>

<file path=ppt/slides/_rels/slide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8.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9226" y="2582992"/>
            <a:ext cx="4811710" cy="1828541"/>
          </a:xfrm>
          <a:prstGeom prst="rect">
            <a:avLst/>
          </a:prstGeom>
          <a:noFill/>
        </p:spPr>
        <p:txBody>
          <a:bodyPr vert="horz" wrap="square" lIns="0" tIns="0" rIns="0" bIns="182854"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32563"/>
            <a:r>
              <a:rPr lang="en-US" sz="5000" dirty="0">
                <a:solidFill>
                  <a:srgbClr val="0078D3"/>
                </a:solidFill>
                <a:latin typeface="Segoe UI Semibold"/>
              </a:rPr>
              <a:t>Microsoft Azure </a:t>
            </a:r>
            <a:br>
              <a:rPr lang="en-US" sz="5000" dirty="0">
                <a:solidFill>
                  <a:srgbClr val="0078D3"/>
                </a:solidFill>
                <a:latin typeface="Segoe UI Semibold"/>
              </a:rPr>
            </a:br>
            <a:r>
              <a:rPr lang="en-US" sz="5000" dirty="0">
                <a:solidFill>
                  <a:srgbClr val="0078D3"/>
                </a:solidFill>
                <a:latin typeface="Segoe UI Semibold"/>
              </a:rPr>
              <a:t>Discovery Day </a:t>
            </a:r>
            <a:endParaRPr lang="en-US" sz="5000" dirty="0">
              <a:solidFill>
                <a:srgbClr val="FFFFFF"/>
              </a:solidFill>
              <a:latin typeface="Segoe UI Semibold"/>
            </a:endParaRPr>
          </a:p>
        </p:txBody>
      </p:sp>
    </p:spTree>
    <p:extLst>
      <p:ext uri="{BB962C8B-B14F-4D97-AF65-F5344CB8AC3E}">
        <p14:creationId xmlns:p14="http://schemas.microsoft.com/office/powerpoint/2010/main" val="76277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280AE-53FA-49BF-8998-831D4E2E4ED6}"/>
              </a:ext>
            </a:extLst>
          </p:cNvPr>
          <p:cNvSpPr>
            <a:spLocks noGrp="1"/>
          </p:cNvSpPr>
          <p:nvPr>
            <p:ph type="title"/>
          </p:nvPr>
        </p:nvSpPr>
        <p:spPr>
          <a:xfrm>
            <a:off x="275481" y="295274"/>
            <a:ext cx="11887878" cy="917575"/>
          </a:xfrm>
        </p:spPr>
        <p:txBody>
          <a:bodyPr/>
          <a:lstStyle/>
          <a:p>
            <a:pPr algn="ctr"/>
            <a:r>
              <a:rPr lang="en-US" err="1">
                <a:solidFill>
                  <a:srgbClr val="505050"/>
                </a:solidFill>
              </a:rPr>
              <a:t>Nodeless</a:t>
            </a:r>
            <a:r>
              <a:rPr lang="en-US">
                <a:solidFill>
                  <a:srgbClr val="505050"/>
                </a:solidFill>
              </a:rPr>
              <a:t> Kubernetes (AKS + ACI)</a:t>
            </a:r>
            <a:br>
              <a:rPr lang="en-US">
                <a:solidFill>
                  <a:srgbClr val="505050"/>
                </a:solidFill>
              </a:rPr>
            </a:br>
            <a:endParaRPr lang="en-US"/>
          </a:p>
        </p:txBody>
      </p:sp>
      <p:sp>
        <p:nvSpPr>
          <p:cNvPr id="218" name="Rectangle: Rounded Corners 217">
            <a:extLst>
              <a:ext uri="{FF2B5EF4-FFF2-40B4-BE49-F238E27FC236}">
                <a16:creationId xmlns:a16="http://schemas.microsoft.com/office/drawing/2014/main" id="{2223AE35-5C3D-4A88-AE42-10D441F0819D}"/>
              </a:ext>
            </a:extLst>
          </p:cNvPr>
          <p:cNvSpPr/>
          <p:nvPr/>
        </p:nvSpPr>
        <p:spPr bwMode="auto">
          <a:xfrm>
            <a:off x="4720889" y="3183620"/>
            <a:ext cx="1241840" cy="1241840"/>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Kubernetes control pane</a:t>
            </a:r>
          </a:p>
        </p:txBody>
      </p:sp>
      <p:grpSp>
        <p:nvGrpSpPr>
          <p:cNvPr id="219" name="Group 218">
            <a:extLst>
              <a:ext uri="{FF2B5EF4-FFF2-40B4-BE49-F238E27FC236}">
                <a16:creationId xmlns:a16="http://schemas.microsoft.com/office/drawing/2014/main" id="{C9389A90-D531-42BB-8306-14011C81EFF0}"/>
              </a:ext>
            </a:extLst>
          </p:cNvPr>
          <p:cNvGrpSpPr/>
          <p:nvPr/>
        </p:nvGrpSpPr>
        <p:grpSpPr>
          <a:xfrm>
            <a:off x="2062173" y="2548156"/>
            <a:ext cx="375632" cy="623671"/>
            <a:chOff x="3970338" y="2971801"/>
            <a:chExt cx="584200" cy="969962"/>
          </a:xfrm>
        </p:grpSpPr>
        <p:sp>
          <p:nvSpPr>
            <p:cNvPr id="220" name="Freeform 9">
              <a:extLst>
                <a:ext uri="{FF2B5EF4-FFF2-40B4-BE49-F238E27FC236}">
                  <a16:creationId xmlns:a16="http://schemas.microsoft.com/office/drawing/2014/main" id="{FFADAD07-2ABC-403B-B4EC-C039902A86F0}"/>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1" name="Oval 12">
              <a:extLst>
                <a:ext uri="{FF2B5EF4-FFF2-40B4-BE49-F238E27FC236}">
                  <a16:creationId xmlns:a16="http://schemas.microsoft.com/office/drawing/2014/main" id="{20715EEE-2E41-4FC0-BBD0-21BCEE971B2D}"/>
                </a:ext>
              </a:extLst>
            </p:cNvPr>
            <p:cNvSpPr>
              <a:spLocks noChangeArrowheads="1"/>
            </p:cNvSpPr>
            <p:nvPr/>
          </p:nvSpPr>
          <p:spPr bwMode="auto">
            <a:xfrm>
              <a:off x="4100513" y="2971801"/>
              <a:ext cx="325438" cy="322263"/>
            </a:xfrm>
            <a:prstGeom prst="ellipse">
              <a:avLst/>
            </a:pr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2" name="Line 13">
              <a:extLst>
                <a:ext uri="{FF2B5EF4-FFF2-40B4-BE49-F238E27FC236}">
                  <a16:creationId xmlns:a16="http://schemas.microsoft.com/office/drawing/2014/main" id="{E7B85FC0-A3DB-4335-944E-F5346CFA562D}"/>
                </a:ext>
              </a:extLst>
            </p:cNvPr>
            <p:cNvSpPr>
              <a:spLocks noChangeShapeType="1"/>
            </p:cNvSpPr>
            <p:nvPr/>
          </p:nvSpPr>
          <p:spPr bwMode="auto">
            <a:xfrm>
              <a:off x="3970338" y="3941763"/>
              <a:ext cx="58420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3" name="Freeform 14">
              <a:extLst>
                <a:ext uri="{FF2B5EF4-FFF2-40B4-BE49-F238E27FC236}">
                  <a16:creationId xmlns:a16="http://schemas.microsoft.com/office/drawing/2014/main" id="{09A5170B-0A53-4000-A666-E775BCB8AA5D}"/>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
        <p:nvSpPr>
          <p:cNvPr id="224" name="TextBox 223">
            <a:extLst>
              <a:ext uri="{FF2B5EF4-FFF2-40B4-BE49-F238E27FC236}">
                <a16:creationId xmlns:a16="http://schemas.microsoft.com/office/drawing/2014/main" id="{B20DE190-1750-4319-9F4B-471682EBF1BC}"/>
              </a:ext>
            </a:extLst>
          </p:cNvPr>
          <p:cNvSpPr txBox="1"/>
          <p:nvPr/>
        </p:nvSpPr>
        <p:spPr>
          <a:xfrm>
            <a:off x="1671690" y="3254954"/>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Application architect</a:t>
            </a:r>
          </a:p>
        </p:txBody>
      </p:sp>
      <p:sp>
        <p:nvSpPr>
          <p:cNvPr id="225" name="TextBox 224">
            <a:extLst>
              <a:ext uri="{FF2B5EF4-FFF2-40B4-BE49-F238E27FC236}">
                <a16:creationId xmlns:a16="http://schemas.microsoft.com/office/drawing/2014/main" id="{5826347F-64AB-4886-8F78-9A43E4106ADB}"/>
              </a:ext>
            </a:extLst>
          </p:cNvPr>
          <p:cNvSpPr txBox="1"/>
          <p:nvPr/>
        </p:nvSpPr>
        <p:spPr>
          <a:xfrm>
            <a:off x="1671690" y="4691649"/>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Infrastructure architect</a:t>
            </a:r>
          </a:p>
        </p:txBody>
      </p:sp>
      <p:sp>
        <p:nvSpPr>
          <p:cNvPr id="226" name="Rectangle: Rounded Corners 225">
            <a:extLst>
              <a:ext uri="{FF2B5EF4-FFF2-40B4-BE49-F238E27FC236}">
                <a16:creationId xmlns:a16="http://schemas.microsoft.com/office/drawing/2014/main" id="{C3A68B71-6DFA-4BAF-ABCE-C9137D8E49AE}"/>
              </a:ext>
            </a:extLst>
          </p:cNvPr>
          <p:cNvSpPr/>
          <p:nvPr/>
        </p:nvSpPr>
        <p:spPr bwMode="auto">
          <a:xfrm>
            <a:off x="8001301" y="2612212"/>
            <a:ext cx="2790313" cy="2384656"/>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Azure Container Instances (ACI)</a:t>
            </a:r>
          </a:p>
        </p:txBody>
      </p:sp>
      <p:sp>
        <p:nvSpPr>
          <p:cNvPr id="227" name="Rectangle: Rounded Corners 226">
            <a:extLst>
              <a:ext uri="{FF2B5EF4-FFF2-40B4-BE49-F238E27FC236}">
                <a16:creationId xmlns:a16="http://schemas.microsoft.com/office/drawing/2014/main" id="{D3DB0FDE-FA9B-4E33-ACA0-339EA9F6C9B4}"/>
              </a:ext>
            </a:extLst>
          </p:cNvPr>
          <p:cNvSpPr/>
          <p:nvPr/>
        </p:nvSpPr>
        <p:spPr bwMode="auto">
          <a:xfrm>
            <a:off x="6716323" y="3183620"/>
            <a:ext cx="620610" cy="1241840"/>
          </a:xfrm>
          <a:prstGeom prst="roundRect">
            <a:avLst>
              <a:gd name="adj" fmla="val 3125"/>
            </a:avLst>
          </a:prstGeom>
          <a:solidFill>
            <a:srgbClr val="008272">
              <a:alpha val="3000"/>
            </a:srgbClr>
          </a:solidFill>
          <a:ln w="12700" cap="flat" cmpd="sng" algn="ctr">
            <a:solidFill>
              <a:srgbClr val="008272"/>
            </a:solidFill>
            <a:prstDash val="solid"/>
            <a:headEnd type="none" w="med" len="med"/>
            <a:tailEnd type="none" w="med" len="med"/>
          </a:ln>
          <a:effectLst/>
        </p:spPr>
        <p:txBody>
          <a:bodyPr rot="0" spcFirstLastPara="0" vertOverflow="overflow" horzOverflow="overflow" vert="vert"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kern="0">
                <a:solidFill>
                  <a:srgbClr val="505050"/>
                </a:solidFill>
                <a:latin typeface="Segoe UI"/>
                <a:ea typeface="Segoe UI" pitchFamily="34" charset="0"/>
                <a:cs typeface="Segoe UI" pitchFamily="34" charset="0"/>
              </a:rPr>
              <a:t>ACI Connector</a:t>
            </a:r>
          </a:p>
        </p:txBody>
      </p:sp>
      <p:sp>
        <p:nvSpPr>
          <p:cNvPr id="228" name="Rectangle 15">
            <a:extLst>
              <a:ext uri="{FF2B5EF4-FFF2-40B4-BE49-F238E27FC236}">
                <a16:creationId xmlns:a16="http://schemas.microsoft.com/office/drawing/2014/main" id="{8BED5BEA-D470-4D9B-ACDA-0FE9E4D2A2DE}"/>
              </a:ext>
            </a:extLst>
          </p:cNvPr>
          <p:cNvSpPr>
            <a:spLocks noChangeArrowheads="1"/>
          </p:cNvSpPr>
          <p:nvPr/>
        </p:nvSpPr>
        <p:spPr bwMode="auto">
          <a:xfrm>
            <a:off x="3900031" y="5023505"/>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29" name="Line 16">
            <a:extLst>
              <a:ext uri="{FF2B5EF4-FFF2-40B4-BE49-F238E27FC236}">
                <a16:creationId xmlns:a16="http://schemas.microsoft.com/office/drawing/2014/main" id="{94F3C4F9-43B4-457A-B2FE-D696E4361631}"/>
              </a:ext>
            </a:extLst>
          </p:cNvPr>
          <p:cNvSpPr>
            <a:spLocks noChangeShapeType="1"/>
          </p:cNvSpPr>
          <p:nvPr/>
        </p:nvSpPr>
        <p:spPr bwMode="auto">
          <a:xfrm>
            <a:off x="4234863" y="5887525"/>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0" name="Line 17">
            <a:extLst>
              <a:ext uri="{FF2B5EF4-FFF2-40B4-BE49-F238E27FC236}">
                <a16:creationId xmlns:a16="http://schemas.microsoft.com/office/drawing/2014/main" id="{5CB4E08C-7EC6-41AC-AD30-0F42FBBB74F6}"/>
              </a:ext>
            </a:extLst>
          </p:cNvPr>
          <p:cNvSpPr>
            <a:spLocks noChangeShapeType="1"/>
          </p:cNvSpPr>
          <p:nvPr/>
        </p:nvSpPr>
        <p:spPr bwMode="auto">
          <a:xfrm>
            <a:off x="4481176" y="5785537"/>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1" name="Rectangle 15">
            <a:extLst>
              <a:ext uri="{FF2B5EF4-FFF2-40B4-BE49-F238E27FC236}">
                <a16:creationId xmlns:a16="http://schemas.microsoft.com/office/drawing/2014/main" id="{8244932C-859A-4487-A530-7222EB647FBA}"/>
              </a:ext>
            </a:extLst>
          </p:cNvPr>
          <p:cNvSpPr>
            <a:spLocks noChangeArrowheads="1"/>
          </p:cNvSpPr>
          <p:nvPr/>
        </p:nvSpPr>
        <p:spPr bwMode="auto">
          <a:xfrm>
            <a:off x="5621297" y="5023507"/>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2" name="Line 16">
            <a:extLst>
              <a:ext uri="{FF2B5EF4-FFF2-40B4-BE49-F238E27FC236}">
                <a16:creationId xmlns:a16="http://schemas.microsoft.com/office/drawing/2014/main" id="{EBF73363-D5AB-4D6C-B9FF-0D68C67502F6}"/>
              </a:ext>
            </a:extLst>
          </p:cNvPr>
          <p:cNvSpPr>
            <a:spLocks noChangeShapeType="1"/>
          </p:cNvSpPr>
          <p:nvPr/>
        </p:nvSpPr>
        <p:spPr bwMode="auto">
          <a:xfrm>
            <a:off x="5956130" y="5887527"/>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3" name="Line 17">
            <a:extLst>
              <a:ext uri="{FF2B5EF4-FFF2-40B4-BE49-F238E27FC236}">
                <a16:creationId xmlns:a16="http://schemas.microsoft.com/office/drawing/2014/main" id="{AB9361FB-D266-48A6-B1EB-3D09AFD6FB10}"/>
              </a:ext>
            </a:extLst>
          </p:cNvPr>
          <p:cNvSpPr>
            <a:spLocks noChangeShapeType="1"/>
          </p:cNvSpPr>
          <p:nvPr/>
        </p:nvSpPr>
        <p:spPr bwMode="auto">
          <a:xfrm>
            <a:off x="6202443" y="5785539"/>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4" name="Rectangle 15">
            <a:extLst>
              <a:ext uri="{FF2B5EF4-FFF2-40B4-BE49-F238E27FC236}">
                <a16:creationId xmlns:a16="http://schemas.microsoft.com/office/drawing/2014/main" id="{40B1071E-EDFF-4E87-AC5B-778439BAEBE7}"/>
              </a:ext>
            </a:extLst>
          </p:cNvPr>
          <p:cNvSpPr>
            <a:spLocks noChangeArrowheads="1"/>
          </p:cNvSpPr>
          <p:nvPr/>
        </p:nvSpPr>
        <p:spPr bwMode="auto">
          <a:xfrm>
            <a:off x="3900031" y="1709447"/>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000" kern="0">
              <a:solidFill>
                <a:srgbClr val="505050"/>
              </a:solidFill>
              <a:latin typeface="Segoe UI"/>
            </a:endParaRPr>
          </a:p>
        </p:txBody>
      </p:sp>
      <p:sp>
        <p:nvSpPr>
          <p:cNvPr id="235" name="Line 16">
            <a:extLst>
              <a:ext uri="{FF2B5EF4-FFF2-40B4-BE49-F238E27FC236}">
                <a16:creationId xmlns:a16="http://schemas.microsoft.com/office/drawing/2014/main" id="{F22BA565-6A82-4112-A621-0A5FC7AB7D24}"/>
              </a:ext>
            </a:extLst>
          </p:cNvPr>
          <p:cNvSpPr>
            <a:spLocks noChangeShapeType="1"/>
          </p:cNvSpPr>
          <p:nvPr/>
        </p:nvSpPr>
        <p:spPr bwMode="auto">
          <a:xfrm>
            <a:off x="4234863" y="2573468"/>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6" name="Line 17">
            <a:extLst>
              <a:ext uri="{FF2B5EF4-FFF2-40B4-BE49-F238E27FC236}">
                <a16:creationId xmlns:a16="http://schemas.microsoft.com/office/drawing/2014/main" id="{A33E8F1B-7DB0-49CC-9802-B94522F23967}"/>
              </a:ext>
            </a:extLst>
          </p:cNvPr>
          <p:cNvSpPr>
            <a:spLocks noChangeShapeType="1"/>
          </p:cNvSpPr>
          <p:nvPr/>
        </p:nvSpPr>
        <p:spPr bwMode="auto">
          <a:xfrm>
            <a:off x="4481176" y="2471479"/>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7" name="Rectangle 15">
            <a:extLst>
              <a:ext uri="{FF2B5EF4-FFF2-40B4-BE49-F238E27FC236}">
                <a16:creationId xmlns:a16="http://schemas.microsoft.com/office/drawing/2014/main" id="{0C62CACC-550E-4504-9100-F40697E1DCAB}"/>
              </a:ext>
            </a:extLst>
          </p:cNvPr>
          <p:cNvSpPr>
            <a:spLocks noChangeArrowheads="1"/>
          </p:cNvSpPr>
          <p:nvPr/>
        </p:nvSpPr>
        <p:spPr bwMode="auto">
          <a:xfrm>
            <a:off x="5621297" y="1709447"/>
            <a:ext cx="1162292" cy="758184"/>
          </a:xfrm>
          <a:prstGeom prst="rect">
            <a:avLst/>
          </a:pr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000" kern="0">
              <a:solidFill>
                <a:srgbClr val="505050"/>
              </a:solidFill>
              <a:latin typeface="Segoe UI"/>
            </a:endParaRPr>
          </a:p>
        </p:txBody>
      </p:sp>
      <p:sp>
        <p:nvSpPr>
          <p:cNvPr id="238" name="Line 16">
            <a:extLst>
              <a:ext uri="{FF2B5EF4-FFF2-40B4-BE49-F238E27FC236}">
                <a16:creationId xmlns:a16="http://schemas.microsoft.com/office/drawing/2014/main" id="{60A8F317-C300-451F-95DA-32CFCAA5ADB8}"/>
              </a:ext>
            </a:extLst>
          </p:cNvPr>
          <p:cNvSpPr>
            <a:spLocks noChangeShapeType="1"/>
          </p:cNvSpPr>
          <p:nvPr/>
        </p:nvSpPr>
        <p:spPr bwMode="auto">
          <a:xfrm>
            <a:off x="5956130" y="2573468"/>
            <a:ext cx="492628" cy="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39" name="Line 17">
            <a:extLst>
              <a:ext uri="{FF2B5EF4-FFF2-40B4-BE49-F238E27FC236}">
                <a16:creationId xmlns:a16="http://schemas.microsoft.com/office/drawing/2014/main" id="{14CF7B8F-45C0-4D03-A82A-F298BBA5FB76}"/>
              </a:ext>
            </a:extLst>
          </p:cNvPr>
          <p:cNvSpPr>
            <a:spLocks noChangeShapeType="1"/>
          </p:cNvSpPr>
          <p:nvPr/>
        </p:nvSpPr>
        <p:spPr bwMode="auto">
          <a:xfrm>
            <a:off x="6202443" y="2471479"/>
            <a:ext cx="0" cy="10199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40" name="Rectangle: Rounded Corners 239">
            <a:extLst>
              <a:ext uri="{FF2B5EF4-FFF2-40B4-BE49-F238E27FC236}">
                <a16:creationId xmlns:a16="http://schemas.microsoft.com/office/drawing/2014/main" id="{BF74C826-D48F-4689-B3F5-7768F93A361E}"/>
              </a:ext>
            </a:extLst>
          </p:cNvPr>
          <p:cNvSpPr/>
          <p:nvPr/>
        </p:nvSpPr>
        <p:spPr bwMode="auto">
          <a:xfrm>
            <a:off x="3981458"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1" name="Rectangle: Rounded Corners 240">
            <a:extLst>
              <a:ext uri="{FF2B5EF4-FFF2-40B4-BE49-F238E27FC236}">
                <a16:creationId xmlns:a16="http://schemas.microsoft.com/office/drawing/2014/main" id="{5C7DE068-EC5B-4511-9D73-7A51477FD908}"/>
              </a:ext>
            </a:extLst>
          </p:cNvPr>
          <p:cNvSpPr/>
          <p:nvPr/>
        </p:nvSpPr>
        <p:spPr bwMode="auto">
          <a:xfrm>
            <a:off x="3981458"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2" name="Rectangle: Rounded Corners 241">
            <a:extLst>
              <a:ext uri="{FF2B5EF4-FFF2-40B4-BE49-F238E27FC236}">
                <a16:creationId xmlns:a16="http://schemas.microsoft.com/office/drawing/2014/main" id="{6257DAC1-07F6-4CF2-B75D-F9570316020A}"/>
              </a:ext>
            </a:extLst>
          </p:cNvPr>
          <p:cNvSpPr/>
          <p:nvPr/>
        </p:nvSpPr>
        <p:spPr bwMode="auto">
          <a:xfrm>
            <a:off x="4503026"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3" name="Rectangle: Rounded Corners 242">
            <a:extLst>
              <a:ext uri="{FF2B5EF4-FFF2-40B4-BE49-F238E27FC236}">
                <a16:creationId xmlns:a16="http://schemas.microsoft.com/office/drawing/2014/main" id="{68A708B6-8916-432E-BFAB-5FB694806ADA}"/>
              </a:ext>
            </a:extLst>
          </p:cNvPr>
          <p:cNvSpPr/>
          <p:nvPr/>
        </p:nvSpPr>
        <p:spPr bwMode="auto">
          <a:xfrm>
            <a:off x="5705165"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4" name="Rectangle: Rounded Corners 243">
            <a:extLst>
              <a:ext uri="{FF2B5EF4-FFF2-40B4-BE49-F238E27FC236}">
                <a16:creationId xmlns:a16="http://schemas.microsoft.com/office/drawing/2014/main" id="{E22162C7-EDC2-4E90-93D1-87CA86A7B5E0}"/>
              </a:ext>
            </a:extLst>
          </p:cNvPr>
          <p:cNvSpPr/>
          <p:nvPr/>
        </p:nvSpPr>
        <p:spPr bwMode="auto">
          <a:xfrm>
            <a:off x="5705165"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5" name="Rectangle: Rounded Corners 244">
            <a:extLst>
              <a:ext uri="{FF2B5EF4-FFF2-40B4-BE49-F238E27FC236}">
                <a16:creationId xmlns:a16="http://schemas.microsoft.com/office/drawing/2014/main" id="{7C9E5974-7CC7-42B1-BDFF-288FD89D7B63}"/>
              </a:ext>
            </a:extLst>
          </p:cNvPr>
          <p:cNvSpPr/>
          <p:nvPr/>
        </p:nvSpPr>
        <p:spPr bwMode="auto">
          <a:xfrm>
            <a:off x="6226734" y="542303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6" name="Rectangle: Rounded Corners 245">
            <a:extLst>
              <a:ext uri="{FF2B5EF4-FFF2-40B4-BE49-F238E27FC236}">
                <a16:creationId xmlns:a16="http://schemas.microsoft.com/office/drawing/2014/main" id="{F7B8FC05-A354-466E-8E72-650EE1E7754B}"/>
              </a:ext>
            </a:extLst>
          </p:cNvPr>
          <p:cNvSpPr/>
          <p:nvPr/>
        </p:nvSpPr>
        <p:spPr bwMode="auto">
          <a:xfrm>
            <a:off x="3981458"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7" name="Rectangle: Rounded Corners 246">
            <a:extLst>
              <a:ext uri="{FF2B5EF4-FFF2-40B4-BE49-F238E27FC236}">
                <a16:creationId xmlns:a16="http://schemas.microsoft.com/office/drawing/2014/main" id="{339B9A9C-F515-42ED-9849-18A761835A4A}"/>
              </a:ext>
            </a:extLst>
          </p:cNvPr>
          <p:cNvSpPr/>
          <p:nvPr/>
        </p:nvSpPr>
        <p:spPr bwMode="auto">
          <a:xfrm>
            <a:off x="3981458"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8" name="Rectangle: Rounded Corners 247">
            <a:extLst>
              <a:ext uri="{FF2B5EF4-FFF2-40B4-BE49-F238E27FC236}">
                <a16:creationId xmlns:a16="http://schemas.microsoft.com/office/drawing/2014/main" id="{412A1377-E546-4CE8-A152-605BAD71ACAE}"/>
              </a:ext>
            </a:extLst>
          </p:cNvPr>
          <p:cNvSpPr/>
          <p:nvPr/>
        </p:nvSpPr>
        <p:spPr bwMode="auto">
          <a:xfrm>
            <a:off x="4503026"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49" name="Rectangle: Rounded Corners 248">
            <a:extLst>
              <a:ext uri="{FF2B5EF4-FFF2-40B4-BE49-F238E27FC236}">
                <a16:creationId xmlns:a16="http://schemas.microsoft.com/office/drawing/2014/main" id="{6E1F8D67-93E8-4E52-8549-90A3AFF0B11F}"/>
              </a:ext>
            </a:extLst>
          </p:cNvPr>
          <p:cNvSpPr/>
          <p:nvPr/>
        </p:nvSpPr>
        <p:spPr bwMode="auto">
          <a:xfrm>
            <a:off x="5705165"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50" name="Rectangle: Rounded Corners 249">
            <a:extLst>
              <a:ext uri="{FF2B5EF4-FFF2-40B4-BE49-F238E27FC236}">
                <a16:creationId xmlns:a16="http://schemas.microsoft.com/office/drawing/2014/main" id="{49587224-D2F1-40C3-B82A-0C5A0FF1E03C}"/>
              </a:ext>
            </a:extLst>
          </p:cNvPr>
          <p:cNvSpPr/>
          <p:nvPr/>
        </p:nvSpPr>
        <p:spPr bwMode="auto">
          <a:xfrm>
            <a:off x="5705165"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51" name="Rectangle: Rounded Corners 250">
            <a:extLst>
              <a:ext uri="{FF2B5EF4-FFF2-40B4-BE49-F238E27FC236}">
                <a16:creationId xmlns:a16="http://schemas.microsoft.com/office/drawing/2014/main" id="{0E96F443-82B4-409D-98D1-C542F5FF01D7}"/>
              </a:ext>
            </a:extLst>
          </p:cNvPr>
          <p:cNvSpPr/>
          <p:nvPr/>
        </p:nvSpPr>
        <p:spPr bwMode="auto">
          <a:xfrm>
            <a:off x="6226734" y="211770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52" name="TextBox 251">
            <a:extLst>
              <a:ext uri="{FF2B5EF4-FFF2-40B4-BE49-F238E27FC236}">
                <a16:creationId xmlns:a16="http://schemas.microsoft.com/office/drawing/2014/main" id="{A5861616-B00D-4AF1-A543-8B3F06690E76}"/>
              </a:ext>
            </a:extLst>
          </p:cNvPr>
          <p:cNvSpPr txBox="1"/>
          <p:nvPr/>
        </p:nvSpPr>
        <p:spPr>
          <a:xfrm>
            <a:off x="3893885" y="1422021"/>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sp>
        <p:nvSpPr>
          <p:cNvPr id="253" name="TextBox 252">
            <a:extLst>
              <a:ext uri="{FF2B5EF4-FFF2-40B4-BE49-F238E27FC236}">
                <a16:creationId xmlns:a16="http://schemas.microsoft.com/office/drawing/2014/main" id="{6274A554-126E-4AFF-864F-DE9C08964438}"/>
              </a:ext>
            </a:extLst>
          </p:cNvPr>
          <p:cNvSpPr txBox="1"/>
          <p:nvPr/>
        </p:nvSpPr>
        <p:spPr>
          <a:xfrm>
            <a:off x="5626994" y="1422021"/>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sp>
        <p:nvSpPr>
          <p:cNvPr id="254" name="TextBox 253">
            <a:extLst>
              <a:ext uri="{FF2B5EF4-FFF2-40B4-BE49-F238E27FC236}">
                <a16:creationId xmlns:a16="http://schemas.microsoft.com/office/drawing/2014/main" id="{C65CB627-2440-491F-B2E0-9F61D815A890}"/>
              </a:ext>
            </a:extLst>
          </p:cNvPr>
          <p:cNvSpPr txBox="1"/>
          <p:nvPr/>
        </p:nvSpPr>
        <p:spPr>
          <a:xfrm>
            <a:off x="3893885" y="5987936"/>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sp>
        <p:nvSpPr>
          <p:cNvPr id="255" name="TextBox 254">
            <a:extLst>
              <a:ext uri="{FF2B5EF4-FFF2-40B4-BE49-F238E27FC236}">
                <a16:creationId xmlns:a16="http://schemas.microsoft.com/office/drawing/2014/main" id="{B982D695-EFCE-467B-8800-12C594221BA5}"/>
              </a:ext>
            </a:extLst>
          </p:cNvPr>
          <p:cNvSpPr txBox="1"/>
          <p:nvPr/>
        </p:nvSpPr>
        <p:spPr>
          <a:xfrm>
            <a:off x="5626994" y="5987936"/>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VM</a:t>
            </a:r>
          </a:p>
        </p:txBody>
      </p:sp>
      <p:cxnSp>
        <p:nvCxnSpPr>
          <p:cNvPr id="256" name="Connector: Elbow 255">
            <a:extLst>
              <a:ext uri="{FF2B5EF4-FFF2-40B4-BE49-F238E27FC236}">
                <a16:creationId xmlns:a16="http://schemas.microsoft.com/office/drawing/2014/main" id="{7401F2D7-DAB8-4C1E-AEC1-CEDCDDE1EB20}"/>
              </a:ext>
            </a:extLst>
          </p:cNvPr>
          <p:cNvCxnSpPr>
            <a:cxnSpLocks/>
            <a:stCxn id="218" idx="0"/>
          </p:cNvCxnSpPr>
          <p:nvPr/>
        </p:nvCxnSpPr>
        <p:spPr>
          <a:xfrm rot="5400000" flipH="1" flipV="1">
            <a:off x="5506418" y="2482243"/>
            <a:ext cx="536768" cy="865985"/>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57" name="Connector: Elbow 256">
            <a:extLst>
              <a:ext uri="{FF2B5EF4-FFF2-40B4-BE49-F238E27FC236}">
                <a16:creationId xmlns:a16="http://schemas.microsoft.com/office/drawing/2014/main" id="{416548A3-7330-431D-8FEA-4DB9039E7615}"/>
              </a:ext>
            </a:extLst>
          </p:cNvPr>
          <p:cNvCxnSpPr>
            <a:cxnSpLocks/>
            <a:stCxn id="218" idx="0"/>
          </p:cNvCxnSpPr>
          <p:nvPr/>
        </p:nvCxnSpPr>
        <p:spPr>
          <a:xfrm rot="16200000" flipV="1">
            <a:off x="4641283" y="2483094"/>
            <a:ext cx="536768" cy="864284"/>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58" name="Connector: Elbow 257">
            <a:extLst>
              <a:ext uri="{FF2B5EF4-FFF2-40B4-BE49-F238E27FC236}">
                <a16:creationId xmlns:a16="http://schemas.microsoft.com/office/drawing/2014/main" id="{6D121178-E8B8-4BB1-A18E-A075455B8786}"/>
              </a:ext>
            </a:extLst>
          </p:cNvPr>
          <p:cNvCxnSpPr>
            <a:cxnSpLocks/>
            <a:stCxn id="218" idx="2"/>
          </p:cNvCxnSpPr>
          <p:nvPr/>
        </p:nvCxnSpPr>
        <p:spPr>
          <a:xfrm rot="5400000">
            <a:off x="4653786" y="4249199"/>
            <a:ext cx="511764" cy="864284"/>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59" name="Connector: Elbow 258">
            <a:extLst>
              <a:ext uri="{FF2B5EF4-FFF2-40B4-BE49-F238E27FC236}">
                <a16:creationId xmlns:a16="http://schemas.microsoft.com/office/drawing/2014/main" id="{D5384BAE-890A-45FE-B225-E94EDA1D783B}"/>
              </a:ext>
            </a:extLst>
          </p:cNvPr>
          <p:cNvCxnSpPr>
            <a:cxnSpLocks/>
            <a:stCxn id="218" idx="2"/>
          </p:cNvCxnSpPr>
          <p:nvPr/>
        </p:nvCxnSpPr>
        <p:spPr>
          <a:xfrm rot="16200000" flipH="1">
            <a:off x="5518921" y="4248348"/>
            <a:ext cx="511764" cy="865985"/>
          </a:xfrm>
          <a:prstGeom prst="bentConnector3">
            <a:avLst>
              <a:gd name="adj1" fmla="val 50000"/>
            </a:avLst>
          </a:prstGeom>
          <a:noFill/>
          <a:ln w="12700" cap="flat" cmpd="sng" algn="ctr">
            <a:solidFill>
              <a:srgbClr val="505050"/>
            </a:solidFill>
            <a:prstDash val="solid"/>
            <a:headEnd type="none"/>
            <a:tailEnd type="triangle"/>
          </a:ln>
          <a:effectLst/>
        </p:spPr>
      </p:cxnSp>
      <p:sp>
        <p:nvSpPr>
          <p:cNvPr id="260" name="TextBox 259">
            <a:extLst>
              <a:ext uri="{FF2B5EF4-FFF2-40B4-BE49-F238E27FC236}">
                <a16:creationId xmlns:a16="http://schemas.microsoft.com/office/drawing/2014/main" id="{FAB7DF5A-427C-42BC-A49F-0D884B177FEC}"/>
              </a:ext>
            </a:extLst>
          </p:cNvPr>
          <p:cNvSpPr txBox="1"/>
          <p:nvPr/>
        </p:nvSpPr>
        <p:spPr>
          <a:xfrm>
            <a:off x="3817923" y="4046652"/>
            <a:ext cx="805570" cy="251123"/>
          </a:xfrm>
          <a:prstGeom prst="rect">
            <a:avLst/>
          </a:prstGeom>
          <a:noFill/>
        </p:spPr>
        <p:txBody>
          <a:bodyPr wrap="square" lIns="0" tIns="0" rIns="0" bIns="0" rtlCol="0" anchor="t">
            <a:spAutoFit/>
          </a:bodyPr>
          <a:lstStyle/>
          <a:p>
            <a:pPr algn="ctr" defTabSz="932563">
              <a:spcAft>
                <a:spcPts val="600"/>
              </a:spcAft>
            </a:pPr>
            <a:r>
              <a:rPr lang="en-US" sz="800">
                <a:solidFill>
                  <a:srgbClr val="505050"/>
                </a:solidFill>
                <a:latin typeface="Segoe UI"/>
                <a:cs typeface="Segoe UI Semibold" panose="020B0702040204020203" pitchFamily="34" charset="0"/>
              </a:rPr>
              <a:t>Deployment/ tasks</a:t>
            </a:r>
          </a:p>
        </p:txBody>
      </p:sp>
      <p:grpSp>
        <p:nvGrpSpPr>
          <p:cNvPr id="261" name="Group 260">
            <a:extLst>
              <a:ext uri="{FF2B5EF4-FFF2-40B4-BE49-F238E27FC236}">
                <a16:creationId xmlns:a16="http://schemas.microsoft.com/office/drawing/2014/main" id="{23511617-0234-40E6-B069-B6816EC3DD67}"/>
              </a:ext>
            </a:extLst>
          </p:cNvPr>
          <p:cNvGrpSpPr/>
          <p:nvPr/>
        </p:nvGrpSpPr>
        <p:grpSpPr>
          <a:xfrm>
            <a:off x="5962732" y="3804540"/>
            <a:ext cx="2038568" cy="0"/>
            <a:chOff x="5962696" y="3815266"/>
            <a:chExt cx="2038858" cy="0"/>
          </a:xfrm>
        </p:grpSpPr>
        <p:cxnSp>
          <p:nvCxnSpPr>
            <p:cNvPr id="262" name="Straight Arrow Connector 261">
              <a:extLst>
                <a:ext uri="{FF2B5EF4-FFF2-40B4-BE49-F238E27FC236}">
                  <a16:creationId xmlns:a16="http://schemas.microsoft.com/office/drawing/2014/main" id="{E2101024-956D-4000-8FC0-375323CD0D1D}"/>
                </a:ext>
              </a:extLst>
            </p:cNvPr>
            <p:cNvCxnSpPr>
              <a:stCxn id="218" idx="3"/>
              <a:endCxn id="227" idx="1"/>
            </p:cNvCxnSpPr>
            <p:nvPr/>
          </p:nvCxnSpPr>
          <p:spPr>
            <a:xfrm>
              <a:off x="5962692" y="3815266"/>
              <a:ext cx="753701" cy="0"/>
            </a:xfrm>
            <a:prstGeom prst="straightConnector1">
              <a:avLst/>
            </a:prstGeom>
            <a:noFill/>
            <a:ln w="12700" cap="flat" cmpd="sng" algn="ctr">
              <a:solidFill>
                <a:srgbClr val="505050"/>
              </a:solidFill>
              <a:prstDash val="solid"/>
              <a:headEnd type="none"/>
              <a:tailEnd type="triangle"/>
            </a:ln>
            <a:effectLst/>
          </p:spPr>
        </p:cxnSp>
        <p:cxnSp>
          <p:nvCxnSpPr>
            <p:cNvPr id="263" name="Straight Arrow Connector 262">
              <a:extLst>
                <a:ext uri="{FF2B5EF4-FFF2-40B4-BE49-F238E27FC236}">
                  <a16:creationId xmlns:a16="http://schemas.microsoft.com/office/drawing/2014/main" id="{52FD7FE2-2CF9-4B87-ACAA-A6F5FCE08580}"/>
                </a:ext>
              </a:extLst>
            </p:cNvPr>
            <p:cNvCxnSpPr>
              <a:cxnSpLocks/>
              <a:stCxn id="227" idx="3"/>
              <a:endCxn id="226" idx="1"/>
            </p:cNvCxnSpPr>
            <p:nvPr/>
          </p:nvCxnSpPr>
          <p:spPr>
            <a:xfrm>
              <a:off x="7337092" y="3815266"/>
              <a:ext cx="664462" cy="0"/>
            </a:xfrm>
            <a:prstGeom prst="straightConnector1">
              <a:avLst/>
            </a:prstGeom>
            <a:noFill/>
            <a:ln w="12700" cap="flat" cmpd="sng" algn="ctr">
              <a:solidFill>
                <a:srgbClr val="505050"/>
              </a:solidFill>
              <a:prstDash val="solid"/>
              <a:headEnd type="none"/>
              <a:tailEnd type="triangle"/>
            </a:ln>
            <a:effectLst/>
          </p:spPr>
        </p:cxnSp>
      </p:grpSp>
      <p:sp>
        <p:nvSpPr>
          <p:cNvPr id="264" name="Rectangle: Rounded Corners 263">
            <a:extLst>
              <a:ext uri="{FF2B5EF4-FFF2-40B4-BE49-F238E27FC236}">
                <a16:creationId xmlns:a16="http://schemas.microsoft.com/office/drawing/2014/main" id="{41976379-4F0A-4750-ACF9-B499E7138FC4}"/>
              </a:ext>
            </a:extLst>
          </p:cNvPr>
          <p:cNvSpPr/>
          <p:nvPr/>
        </p:nvSpPr>
        <p:spPr bwMode="auto">
          <a:xfrm>
            <a:off x="8139726"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5" name="Rectangle: Rounded Corners 264">
            <a:extLst>
              <a:ext uri="{FF2B5EF4-FFF2-40B4-BE49-F238E27FC236}">
                <a16:creationId xmlns:a16="http://schemas.microsoft.com/office/drawing/2014/main" id="{CE1202AE-585E-45EE-BCAF-F0A1F9F63467}"/>
              </a:ext>
            </a:extLst>
          </p:cNvPr>
          <p:cNvSpPr/>
          <p:nvPr/>
        </p:nvSpPr>
        <p:spPr bwMode="auto">
          <a:xfrm>
            <a:off x="8650426"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6" name="Rectangle: Rounded Corners 265">
            <a:extLst>
              <a:ext uri="{FF2B5EF4-FFF2-40B4-BE49-F238E27FC236}">
                <a16:creationId xmlns:a16="http://schemas.microsoft.com/office/drawing/2014/main" id="{5C9A0982-490B-44B7-8756-E6241E6FBF0A}"/>
              </a:ext>
            </a:extLst>
          </p:cNvPr>
          <p:cNvSpPr/>
          <p:nvPr/>
        </p:nvSpPr>
        <p:spPr bwMode="auto">
          <a:xfrm>
            <a:off x="9161125"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7" name="Rectangle: Rounded Corners 266">
            <a:extLst>
              <a:ext uri="{FF2B5EF4-FFF2-40B4-BE49-F238E27FC236}">
                <a16:creationId xmlns:a16="http://schemas.microsoft.com/office/drawing/2014/main" id="{5EC9EF47-BFCA-4496-8835-2C95807E90D8}"/>
              </a:ext>
            </a:extLst>
          </p:cNvPr>
          <p:cNvSpPr/>
          <p:nvPr/>
        </p:nvSpPr>
        <p:spPr bwMode="auto">
          <a:xfrm>
            <a:off x="9671824"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8" name="Rectangle: Rounded Corners 267">
            <a:extLst>
              <a:ext uri="{FF2B5EF4-FFF2-40B4-BE49-F238E27FC236}">
                <a16:creationId xmlns:a16="http://schemas.microsoft.com/office/drawing/2014/main" id="{04DFD909-469F-4DF6-9CF9-5F1A58D4E54D}"/>
              </a:ext>
            </a:extLst>
          </p:cNvPr>
          <p:cNvSpPr/>
          <p:nvPr/>
        </p:nvSpPr>
        <p:spPr bwMode="auto">
          <a:xfrm>
            <a:off x="10182526" y="275550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69" name="Rectangle: Rounded Corners 268">
            <a:extLst>
              <a:ext uri="{FF2B5EF4-FFF2-40B4-BE49-F238E27FC236}">
                <a16:creationId xmlns:a16="http://schemas.microsoft.com/office/drawing/2014/main" id="{5BF0F8DD-B7D0-4F8A-923C-3AA5757E7485}"/>
              </a:ext>
            </a:extLst>
          </p:cNvPr>
          <p:cNvSpPr/>
          <p:nvPr/>
        </p:nvSpPr>
        <p:spPr bwMode="auto">
          <a:xfrm>
            <a:off x="8139726"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0" name="Rectangle: Rounded Corners 269">
            <a:extLst>
              <a:ext uri="{FF2B5EF4-FFF2-40B4-BE49-F238E27FC236}">
                <a16:creationId xmlns:a16="http://schemas.microsoft.com/office/drawing/2014/main" id="{5DF22B3B-BF3D-4477-BDE7-996150F639F5}"/>
              </a:ext>
            </a:extLst>
          </p:cNvPr>
          <p:cNvSpPr/>
          <p:nvPr/>
        </p:nvSpPr>
        <p:spPr bwMode="auto">
          <a:xfrm>
            <a:off x="8650426"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1" name="Rectangle: Rounded Corners 270">
            <a:extLst>
              <a:ext uri="{FF2B5EF4-FFF2-40B4-BE49-F238E27FC236}">
                <a16:creationId xmlns:a16="http://schemas.microsoft.com/office/drawing/2014/main" id="{0CD29167-D353-40E9-A274-88F6A33D6D0B}"/>
              </a:ext>
            </a:extLst>
          </p:cNvPr>
          <p:cNvSpPr/>
          <p:nvPr/>
        </p:nvSpPr>
        <p:spPr bwMode="auto">
          <a:xfrm>
            <a:off x="9161125"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2" name="Rectangle: Rounded Corners 271">
            <a:extLst>
              <a:ext uri="{FF2B5EF4-FFF2-40B4-BE49-F238E27FC236}">
                <a16:creationId xmlns:a16="http://schemas.microsoft.com/office/drawing/2014/main" id="{ACF6DE4E-333F-435B-985A-A1134A9D481D}"/>
              </a:ext>
            </a:extLst>
          </p:cNvPr>
          <p:cNvSpPr/>
          <p:nvPr/>
        </p:nvSpPr>
        <p:spPr bwMode="auto">
          <a:xfrm>
            <a:off x="9671824"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3" name="Rectangle: Rounded Corners 272">
            <a:extLst>
              <a:ext uri="{FF2B5EF4-FFF2-40B4-BE49-F238E27FC236}">
                <a16:creationId xmlns:a16="http://schemas.microsoft.com/office/drawing/2014/main" id="{432DA8F5-69DA-4C4F-8497-2DDF4BC94A5C}"/>
              </a:ext>
            </a:extLst>
          </p:cNvPr>
          <p:cNvSpPr/>
          <p:nvPr/>
        </p:nvSpPr>
        <p:spPr bwMode="auto">
          <a:xfrm>
            <a:off x="10182526" y="3123991"/>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4" name="Rectangle: Rounded Corners 273">
            <a:extLst>
              <a:ext uri="{FF2B5EF4-FFF2-40B4-BE49-F238E27FC236}">
                <a16:creationId xmlns:a16="http://schemas.microsoft.com/office/drawing/2014/main" id="{B0BE2F35-EC58-450E-9C4C-BA56F08F4D2A}"/>
              </a:ext>
            </a:extLst>
          </p:cNvPr>
          <p:cNvSpPr/>
          <p:nvPr/>
        </p:nvSpPr>
        <p:spPr bwMode="auto">
          <a:xfrm>
            <a:off x="8139726"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5" name="Rectangle: Rounded Corners 274">
            <a:extLst>
              <a:ext uri="{FF2B5EF4-FFF2-40B4-BE49-F238E27FC236}">
                <a16:creationId xmlns:a16="http://schemas.microsoft.com/office/drawing/2014/main" id="{0912CE7B-413D-4383-9927-EC422F0EE244}"/>
              </a:ext>
            </a:extLst>
          </p:cNvPr>
          <p:cNvSpPr/>
          <p:nvPr/>
        </p:nvSpPr>
        <p:spPr bwMode="auto">
          <a:xfrm>
            <a:off x="8650426"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6" name="Rectangle: Rounded Corners 275">
            <a:extLst>
              <a:ext uri="{FF2B5EF4-FFF2-40B4-BE49-F238E27FC236}">
                <a16:creationId xmlns:a16="http://schemas.microsoft.com/office/drawing/2014/main" id="{6DDD620F-669A-45F8-9C6A-59D15FA538AC}"/>
              </a:ext>
            </a:extLst>
          </p:cNvPr>
          <p:cNvSpPr/>
          <p:nvPr/>
        </p:nvSpPr>
        <p:spPr bwMode="auto">
          <a:xfrm>
            <a:off x="9161125"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7" name="Rectangle: Rounded Corners 276">
            <a:extLst>
              <a:ext uri="{FF2B5EF4-FFF2-40B4-BE49-F238E27FC236}">
                <a16:creationId xmlns:a16="http://schemas.microsoft.com/office/drawing/2014/main" id="{52112AEB-E0CB-47A8-A96A-8B3D882E80CA}"/>
              </a:ext>
            </a:extLst>
          </p:cNvPr>
          <p:cNvSpPr/>
          <p:nvPr/>
        </p:nvSpPr>
        <p:spPr bwMode="auto">
          <a:xfrm>
            <a:off x="9671824"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8" name="Rectangle: Rounded Corners 277">
            <a:extLst>
              <a:ext uri="{FF2B5EF4-FFF2-40B4-BE49-F238E27FC236}">
                <a16:creationId xmlns:a16="http://schemas.microsoft.com/office/drawing/2014/main" id="{C33ED36D-EE2C-4F58-AC9C-9DEBD80AD11C}"/>
              </a:ext>
            </a:extLst>
          </p:cNvPr>
          <p:cNvSpPr/>
          <p:nvPr/>
        </p:nvSpPr>
        <p:spPr bwMode="auto">
          <a:xfrm>
            <a:off x="10182526" y="3487649"/>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79" name="Rectangle: Rounded Corners 278">
            <a:extLst>
              <a:ext uri="{FF2B5EF4-FFF2-40B4-BE49-F238E27FC236}">
                <a16:creationId xmlns:a16="http://schemas.microsoft.com/office/drawing/2014/main" id="{B54AE3A5-B93F-429D-9505-54C8CBD4744D}"/>
              </a:ext>
            </a:extLst>
          </p:cNvPr>
          <p:cNvSpPr/>
          <p:nvPr/>
        </p:nvSpPr>
        <p:spPr bwMode="auto">
          <a:xfrm>
            <a:off x="8139726"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0" name="Rectangle: Rounded Corners 279">
            <a:extLst>
              <a:ext uri="{FF2B5EF4-FFF2-40B4-BE49-F238E27FC236}">
                <a16:creationId xmlns:a16="http://schemas.microsoft.com/office/drawing/2014/main" id="{89A7C7C0-7957-4D7B-A4CD-14754C974AE0}"/>
              </a:ext>
            </a:extLst>
          </p:cNvPr>
          <p:cNvSpPr/>
          <p:nvPr/>
        </p:nvSpPr>
        <p:spPr bwMode="auto">
          <a:xfrm>
            <a:off x="8650426"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1" name="Rectangle: Rounded Corners 280">
            <a:extLst>
              <a:ext uri="{FF2B5EF4-FFF2-40B4-BE49-F238E27FC236}">
                <a16:creationId xmlns:a16="http://schemas.microsoft.com/office/drawing/2014/main" id="{96F95E50-6010-45E1-A13D-5AACE3D6FD83}"/>
              </a:ext>
            </a:extLst>
          </p:cNvPr>
          <p:cNvSpPr/>
          <p:nvPr/>
        </p:nvSpPr>
        <p:spPr bwMode="auto">
          <a:xfrm>
            <a:off x="9161125"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2" name="Rectangle: Rounded Corners 281">
            <a:extLst>
              <a:ext uri="{FF2B5EF4-FFF2-40B4-BE49-F238E27FC236}">
                <a16:creationId xmlns:a16="http://schemas.microsoft.com/office/drawing/2014/main" id="{1BCBDCCD-2052-4629-9F29-CBD2C6E12397}"/>
              </a:ext>
            </a:extLst>
          </p:cNvPr>
          <p:cNvSpPr/>
          <p:nvPr/>
        </p:nvSpPr>
        <p:spPr bwMode="auto">
          <a:xfrm>
            <a:off x="9671824"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3" name="Rectangle: Rounded Corners 282">
            <a:extLst>
              <a:ext uri="{FF2B5EF4-FFF2-40B4-BE49-F238E27FC236}">
                <a16:creationId xmlns:a16="http://schemas.microsoft.com/office/drawing/2014/main" id="{E93A8AF3-87C9-4D8D-9E6A-D7F4D395DB78}"/>
              </a:ext>
            </a:extLst>
          </p:cNvPr>
          <p:cNvSpPr/>
          <p:nvPr/>
        </p:nvSpPr>
        <p:spPr bwMode="auto">
          <a:xfrm>
            <a:off x="10182526" y="3856138"/>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4" name="Rectangle: Rounded Corners 283">
            <a:extLst>
              <a:ext uri="{FF2B5EF4-FFF2-40B4-BE49-F238E27FC236}">
                <a16:creationId xmlns:a16="http://schemas.microsoft.com/office/drawing/2014/main" id="{E6B4A0A5-2720-4D43-9C4F-D67CC68F7506}"/>
              </a:ext>
            </a:extLst>
          </p:cNvPr>
          <p:cNvSpPr/>
          <p:nvPr/>
        </p:nvSpPr>
        <p:spPr bwMode="auto">
          <a:xfrm>
            <a:off x="8139726"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5" name="Rectangle: Rounded Corners 284">
            <a:extLst>
              <a:ext uri="{FF2B5EF4-FFF2-40B4-BE49-F238E27FC236}">
                <a16:creationId xmlns:a16="http://schemas.microsoft.com/office/drawing/2014/main" id="{35E1C09F-218A-447D-8586-AF78EE6D9EDD}"/>
              </a:ext>
            </a:extLst>
          </p:cNvPr>
          <p:cNvSpPr/>
          <p:nvPr/>
        </p:nvSpPr>
        <p:spPr bwMode="auto">
          <a:xfrm>
            <a:off x="8650426"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6" name="Rectangle: Rounded Corners 285">
            <a:extLst>
              <a:ext uri="{FF2B5EF4-FFF2-40B4-BE49-F238E27FC236}">
                <a16:creationId xmlns:a16="http://schemas.microsoft.com/office/drawing/2014/main" id="{BF722C22-C605-4BFA-8654-00CF7B63F7C7}"/>
              </a:ext>
            </a:extLst>
          </p:cNvPr>
          <p:cNvSpPr/>
          <p:nvPr/>
        </p:nvSpPr>
        <p:spPr bwMode="auto">
          <a:xfrm>
            <a:off x="9161125"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7" name="Rectangle: Rounded Corners 286">
            <a:extLst>
              <a:ext uri="{FF2B5EF4-FFF2-40B4-BE49-F238E27FC236}">
                <a16:creationId xmlns:a16="http://schemas.microsoft.com/office/drawing/2014/main" id="{8EA24455-8416-46E7-868B-4B2AF498E37D}"/>
              </a:ext>
            </a:extLst>
          </p:cNvPr>
          <p:cNvSpPr/>
          <p:nvPr/>
        </p:nvSpPr>
        <p:spPr bwMode="auto">
          <a:xfrm>
            <a:off x="9671824"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288" name="Rectangle: Rounded Corners 287">
            <a:extLst>
              <a:ext uri="{FF2B5EF4-FFF2-40B4-BE49-F238E27FC236}">
                <a16:creationId xmlns:a16="http://schemas.microsoft.com/office/drawing/2014/main" id="{B375FC42-0627-43C9-8865-196D97E0593F}"/>
              </a:ext>
            </a:extLst>
          </p:cNvPr>
          <p:cNvSpPr/>
          <p:nvPr/>
        </p:nvSpPr>
        <p:spPr bwMode="auto">
          <a:xfrm>
            <a:off x="10182526" y="4220282"/>
            <a:ext cx="470664" cy="327246"/>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grpSp>
        <p:nvGrpSpPr>
          <p:cNvPr id="289" name="Group 288">
            <a:extLst>
              <a:ext uri="{FF2B5EF4-FFF2-40B4-BE49-F238E27FC236}">
                <a16:creationId xmlns:a16="http://schemas.microsoft.com/office/drawing/2014/main" id="{6781444A-350D-4B4E-A9D0-B9D2A59D2538}"/>
              </a:ext>
            </a:extLst>
          </p:cNvPr>
          <p:cNvGrpSpPr/>
          <p:nvPr/>
        </p:nvGrpSpPr>
        <p:grpSpPr>
          <a:xfrm>
            <a:off x="2682318" y="3086194"/>
            <a:ext cx="2038573" cy="1424242"/>
            <a:chOff x="2681816" y="3086134"/>
            <a:chExt cx="2038862" cy="1424444"/>
          </a:xfrm>
        </p:grpSpPr>
        <p:cxnSp>
          <p:nvCxnSpPr>
            <p:cNvPr id="290" name="Connector: Elbow 289">
              <a:extLst>
                <a:ext uri="{FF2B5EF4-FFF2-40B4-BE49-F238E27FC236}">
                  <a16:creationId xmlns:a16="http://schemas.microsoft.com/office/drawing/2014/main" id="{124F39FF-B9C8-48CD-9134-CE9750E1F1FA}"/>
                </a:ext>
              </a:extLst>
            </p:cNvPr>
            <p:cNvCxnSpPr>
              <a:cxnSpLocks/>
              <a:endCxn id="218" idx="1"/>
            </p:cNvCxnSpPr>
            <p:nvPr/>
          </p:nvCxnSpPr>
          <p:spPr>
            <a:xfrm flipV="1">
              <a:off x="2681816" y="3804584"/>
              <a:ext cx="2038860" cy="705994"/>
            </a:xfrm>
            <a:prstGeom prst="bentConnector3">
              <a:avLst>
                <a:gd name="adj1" fmla="val 50000"/>
              </a:avLst>
            </a:prstGeom>
            <a:noFill/>
            <a:ln w="12700" cap="flat" cmpd="sng" algn="ctr">
              <a:solidFill>
                <a:srgbClr val="505050"/>
              </a:solidFill>
              <a:prstDash val="solid"/>
              <a:headEnd type="none"/>
              <a:tailEnd type="triangle"/>
            </a:ln>
            <a:effectLst/>
          </p:spPr>
        </p:cxnSp>
        <p:cxnSp>
          <p:nvCxnSpPr>
            <p:cNvPr id="291" name="Connector: Elbow 290">
              <a:extLst>
                <a:ext uri="{FF2B5EF4-FFF2-40B4-BE49-F238E27FC236}">
                  <a16:creationId xmlns:a16="http://schemas.microsoft.com/office/drawing/2014/main" id="{E178FE80-780D-49B8-9731-B0BEC44B83FA}"/>
                </a:ext>
              </a:extLst>
            </p:cNvPr>
            <p:cNvCxnSpPr>
              <a:cxnSpLocks/>
              <a:endCxn id="218" idx="1"/>
            </p:cNvCxnSpPr>
            <p:nvPr/>
          </p:nvCxnSpPr>
          <p:spPr>
            <a:xfrm>
              <a:off x="2681818" y="3086134"/>
              <a:ext cx="2038860" cy="718448"/>
            </a:xfrm>
            <a:prstGeom prst="bentConnector3">
              <a:avLst>
                <a:gd name="adj1" fmla="val 50000"/>
              </a:avLst>
            </a:prstGeom>
            <a:noFill/>
            <a:ln w="12700" cap="flat" cmpd="sng" algn="ctr">
              <a:solidFill>
                <a:srgbClr val="505050"/>
              </a:solidFill>
              <a:prstDash val="solid"/>
              <a:headEnd type="none"/>
              <a:tailEnd type="triangle"/>
            </a:ln>
            <a:effectLst/>
          </p:spPr>
        </p:cxnSp>
        <p:grpSp>
          <p:nvGrpSpPr>
            <p:cNvPr id="292" name="Group 291">
              <a:extLst>
                <a:ext uri="{FF2B5EF4-FFF2-40B4-BE49-F238E27FC236}">
                  <a16:creationId xmlns:a16="http://schemas.microsoft.com/office/drawing/2014/main" id="{6ECD193E-25A6-4D4D-A8E4-AE3254FE73F3}"/>
                </a:ext>
              </a:extLst>
            </p:cNvPr>
            <p:cNvGrpSpPr/>
            <p:nvPr/>
          </p:nvGrpSpPr>
          <p:grpSpPr>
            <a:xfrm>
              <a:off x="3997556" y="3607954"/>
              <a:ext cx="342275" cy="342273"/>
              <a:chOff x="3997556" y="3607954"/>
              <a:chExt cx="342275" cy="342273"/>
            </a:xfrm>
          </p:grpSpPr>
          <p:sp>
            <p:nvSpPr>
              <p:cNvPr id="293" name="Rectangle: Rounded Corners 292">
                <a:extLst>
                  <a:ext uri="{FF2B5EF4-FFF2-40B4-BE49-F238E27FC236}">
                    <a16:creationId xmlns:a16="http://schemas.microsoft.com/office/drawing/2014/main" id="{6B8C9F61-3FC9-4C7E-86C0-FB07F1D8CC40}"/>
                  </a:ext>
                </a:extLst>
              </p:cNvPr>
              <p:cNvSpPr/>
              <p:nvPr/>
            </p:nvSpPr>
            <p:spPr bwMode="auto">
              <a:xfrm>
                <a:off x="3997556" y="3607954"/>
                <a:ext cx="342275" cy="342273"/>
              </a:xfrm>
              <a:prstGeom prst="roundRect">
                <a:avLst>
                  <a:gd name="adj" fmla="val 1042"/>
                </a:avLst>
              </a:prstGeom>
              <a:solidFill>
                <a:srgbClr val="FFFFFF"/>
              </a:solidFill>
              <a:ln w="12700" cap="flat" cmpd="sng" algn="ctr">
                <a:solidFill>
                  <a:srgbClr val="505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5" name="Freeform 6">
                <a:extLst>
                  <a:ext uri="{FF2B5EF4-FFF2-40B4-BE49-F238E27FC236}">
                    <a16:creationId xmlns:a16="http://schemas.microsoft.com/office/drawing/2014/main" id="{EDA0BA80-44A8-4AAD-A117-682439D685B3}"/>
                  </a:ext>
                </a:extLst>
              </p:cNvPr>
              <p:cNvSpPr>
                <a:spLocks/>
              </p:cNvSpPr>
              <p:nvPr/>
            </p:nvSpPr>
            <p:spPr bwMode="auto">
              <a:xfrm>
                <a:off x="4132995" y="3744250"/>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grpSp>
      <p:sp>
        <p:nvSpPr>
          <p:cNvPr id="296" name="Freeform 10">
            <a:extLst>
              <a:ext uri="{FF2B5EF4-FFF2-40B4-BE49-F238E27FC236}">
                <a16:creationId xmlns:a16="http://schemas.microsoft.com/office/drawing/2014/main" id="{A417330A-F7F8-4E27-84A3-E234049C9800}"/>
              </a:ext>
            </a:extLst>
          </p:cNvPr>
          <p:cNvSpPr>
            <a:spLocks/>
          </p:cNvSpPr>
          <p:nvPr/>
        </p:nvSpPr>
        <p:spPr bwMode="auto">
          <a:xfrm>
            <a:off x="5043103" y="3351375"/>
            <a:ext cx="597413" cy="466694"/>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nvGrpSpPr>
          <p:cNvPr id="297" name="Group 296">
            <a:extLst>
              <a:ext uri="{FF2B5EF4-FFF2-40B4-BE49-F238E27FC236}">
                <a16:creationId xmlns:a16="http://schemas.microsoft.com/office/drawing/2014/main" id="{0282148C-EA6A-4185-903B-1D99DF2F001E}"/>
              </a:ext>
            </a:extLst>
          </p:cNvPr>
          <p:cNvGrpSpPr/>
          <p:nvPr/>
        </p:nvGrpSpPr>
        <p:grpSpPr>
          <a:xfrm>
            <a:off x="5134965" y="3454059"/>
            <a:ext cx="413682" cy="260142"/>
            <a:chOff x="2587625" y="2035004"/>
            <a:chExt cx="611189" cy="384346"/>
          </a:xfrm>
        </p:grpSpPr>
        <p:sp>
          <p:nvSpPr>
            <p:cNvPr id="298" name="Oval 14">
              <a:extLst>
                <a:ext uri="{FF2B5EF4-FFF2-40B4-BE49-F238E27FC236}">
                  <a16:creationId xmlns:a16="http://schemas.microsoft.com/office/drawing/2014/main" id="{307D90ED-8E28-4A2D-B205-3B61E494B909}"/>
                </a:ext>
              </a:extLst>
            </p:cNvPr>
            <p:cNvSpPr>
              <a:spLocks noChangeArrowheads="1"/>
            </p:cNvSpPr>
            <p:nvPr/>
          </p:nvSpPr>
          <p:spPr bwMode="auto">
            <a:xfrm>
              <a:off x="3089276" y="2035004"/>
              <a:ext cx="109538" cy="109539"/>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299" name="Oval 15">
              <a:extLst>
                <a:ext uri="{FF2B5EF4-FFF2-40B4-BE49-F238E27FC236}">
                  <a16:creationId xmlns:a16="http://schemas.microsoft.com/office/drawing/2014/main" id="{DBA631CD-E656-4D5D-850E-A9CBDBB0B276}"/>
                </a:ext>
              </a:extLst>
            </p:cNvPr>
            <p:cNvSpPr>
              <a:spLocks noChangeArrowheads="1"/>
            </p:cNvSpPr>
            <p:nvPr/>
          </p:nvSpPr>
          <p:spPr bwMode="auto">
            <a:xfrm>
              <a:off x="2922588" y="2225675"/>
              <a:ext cx="109538" cy="107950"/>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0" name="Oval 16">
              <a:extLst>
                <a:ext uri="{FF2B5EF4-FFF2-40B4-BE49-F238E27FC236}">
                  <a16:creationId xmlns:a16="http://schemas.microsoft.com/office/drawing/2014/main" id="{BE1BC8AA-A270-455F-930F-5F564EE7383E}"/>
                </a:ext>
              </a:extLst>
            </p:cNvPr>
            <p:cNvSpPr>
              <a:spLocks noChangeArrowheads="1"/>
            </p:cNvSpPr>
            <p:nvPr/>
          </p:nvSpPr>
          <p:spPr bwMode="auto">
            <a:xfrm>
              <a:off x="2773363" y="2071515"/>
              <a:ext cx="109538" cy="109539"/>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1" name="Oval 17">
              <a:extLst>
                <a:ext uri="{FF2B5EF4-FFF2-40B4-BE49-F238E27FC236}">
                  <a16:creationId xmlns:a16="http://schemas.microsoft.com/office/drawing/2014/main" id="{49136C7A-2DE7-4023-8145-1A0228FEC48D}"/>
                </a:ext>
              </a:extLst>
            </p:cNvPr>
            <p:cNvSpPr>
              <a:spLocks noChangeArrowheads="1"/>
            </p:cNvSpPr>
            <p:nvPr/>
          </p:nvSpPr>
          <p:spPr bwMode="auto">
            <a:xfrm>
              <a:off x="2587625" y="2308225"/>
              <a:ext cx="109538" cy="111125"/>
            </a:xfrm>
            <a:prstGeom prst="ellipse">
              <a:avLst/>
            </a:prstGeom>
            <a:noFill/>
            <a:ln w="12700" cap="rnd">
              <a:solidFill>
                <a:srgbClr val="505050"/>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2" name="Line 18">
              <a:extLst>
                <a:ext uri="{FF2B5EF4-FFF2-40B4-BE49-F238E27FC236}">
                  <a16:creationId xmlns:a16="http://schemas.microsoft.com/office/drawing/2014/main" id="{7A3E03BB-A3C1-4596-ABDF-CD8084549B2B}"/>
                </a:ext>
              </a:extLst>
            </p:cNvPr>
            <p:cNvSpPr>
              <a:spLocks noChangeShapeType="1"/>
            </p:cNvSpPr>
            <p:nvPr/>
          </p:nvSpPr>
          <p:spPr bwMode="auto">
            <a:xfrm flipV="1">
              <a:off x="2671763" y="2170113"/>
              <a:ext cx="123825" cy="146050"/>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3" name="Line 19">
              <a:extLst>
                <a:ext uri="{FF2B5EF4-FFF2-40B4-BE49-F238E27FC236}">
                  <a16:creationId xmlns:a16="http://schemas.microsoft.com/office/drawing/2014/main" id="{18502F6E-6165-46CA-80F1-97FDD47C3EAC}"/>
                </a:ext>
              </a:extLst>
            </p:cNvPr>
            <p:cNvSpPr>
              <a:spLocks noChangeShapeType="1"/>
            </p:cNvSpPr>
            <p:nvPr/>
          </p:nvSpPr>
          <p:spPr bwMode="auto">
            <a:xfrm flipH="1" flipV="1">
              <a:off x="2867025" y="2170113"/>
              <a:ext cx="69850" cy="73025"/>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4" name="Line 20">
              <a:extLst>
                <a:ext uri="{FF2B5EF4-FFF2-40B4-BE49-F238E27FC236}">
                  <a16:creationId xmlns:a16="http://schemas.microsoft.com/office/drawing/2014/main" id="{0F686EF0-5A0A-4830-9A61-4D39F859949C}"/>
                </a:ext>
              </a:extLst>
            </p:cNvPr>
            <p:cNvSpPr>
              <a:spLocks noChangeShapeType="1"/>
            </p:cNvSpPr>
            <p:nvPr/>
          </p:nvSpPr>
          <p:spPr bwMode="auto">
            <a:xfrm flipH="1">
              <a:off x="3019425" y="2130425"/>
              <a:ext cx="87313" cy="112713"/>
            </a:xfrm>
            <a:prstGeom prst="line">
              <a:avLst/>
            </a:prstGeom>
            <a:noFill/>
            <a:ln w="1270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grpSp>
        <p:nvGrpSpPr>
          <p:cNvPr id="305" name="Group 304">
            <a:extLst>
              <a:ext uri="{FF2B5EF4-FFF2-40B4-BE49-F238E27FC236}">
                <a16:creationId xmlns:a16="http://schemas.microsoft.com/office/drawing/2014/main" id="{DB9D2005-9B86-44AD-942A-37C6BE3D9E38}"/>
              </a:ext>
            </a:extLst>
          </p:cNvPr>
          <p:cNvGrpSpPr/>
          <p:nvPr/>
        </p:nvGrpSpPr>
        <p:grpSpPr>
          <a:xfrm>
            <a:off x="2065665" y="3990397"/>
            <a:ext cx="366685" cy="604882"/>
            <a:chOff x="2857501" y="-1033463"/>
            <a:chExt cx="588963" cy="971550"/>
          </a:xfrm>
        </p:grpSpPr>
        <p:sp>
          <p:nvSpPr>
            <p:cNvPr id="306" name="Line 5">
              <a:extLst>
                <a:ext uri="{FF2B5EF4-FFF2-40B4-BE49-F238E27FC236}">
                  <a16:creationId xmlns:a16="http://schemas.microsoft.com/office/drawing/2014/main" id="{5954FCEA-609A-478F-8235-C19E887A2CFC}"/>
                </a:ext>
              </a:extLst>
            </p:cNvPr>
            <p:cNvSpPr>
              <a:spLocks noChangeShapeType="1"/>
            </p:cNvSpPr>
            <p:nvPr/>
          </p:nvSpPr>
          <p:spPr bwMode="auto">
            <a:xfrm>
              <a:off x="2857501" y="-61913"/>
              <a:ext cx="588963"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7" name="Freeform 6">
              <a:extLst>
                <a:ext uri="{FF2B5EF4-FFF2-40B4-BE49-F238E27FC236}">
                  <a16:creationId xmlns:a16="http://schemas.microsoft.com/office/drawing/2014/main" id="{393F8AB1-B81A-4B68-81F1-2FF83A11774B}"/>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8" name="Line 9">
              <a:extLst>
                <a:ext uri="{FF2B5EF4-FFF2-40B4-BE49-F238E27FC236}">
                  <a16:creationId xmlns:a16="http://schemas.microsoft.com/office/drawing/2014/main" id="{7BFF250E-AD45-4097-BEB5-5A0AAF0A8E32}"/>
                </a:ext>
              </a:extLst>
            </p:cNvPr>
            <p:cNvSpPr>
              <a:spLocks noChangeShapeType="1"/>
            </p:cNvSpPr>
            <p:nvPr/>
          </p:nvSpPr>
          <p:spPr bwMode="auto">
            <a:xfrm>
              <a:off x="3014663" y="-957263"/>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09" name="Line 10">
              <a:extLst>
                <a:ext uri="{FF2B5EF4-FFF2-40B4-BE49-F238E27FC236}">
                  <a16:creationId xmlns:a16="http://schemas.microsoft.com/office/drawing/2014/main" id="{CDBF7604-ABB9-48E4-A64A-C858A8699F38}"/>
                </a:ext>
              </a:extLst>
            </p:cNvPr>
            <p:cNvSpPr>
              <a:spLocks noChangeShapeType="1"/>
            </p:cNvSpPr>
            <p:nvPr/>
          </p:nvSpPr>
          <p:spPr bwMode="auto">
            <a:xfrm>
              <a:off x="2992438" y="-869950"/>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0" name="Freeform 11">
              <a:extLst>
                <a:ext uri="{FF2B5EF4-FFF2-40B4-BE49-F238E27FC236}">
                  <a16:creationId xmlns:a16="http://schemas.microsoft.com/office/drawing/2014/main" id="{11170AC8-43E5-46EE-AE02-DA84CF429ECA}"/>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1" name="Freeform 12">
              <a:extLst>
                <a:ext uri="{FF2B5EF4-FFF2-40B4-BE49-F238E27FC236}">
                  <a16:creationId xmlns:a16="http://schemas.microsoft.com/office/drawing/2014/main" id="{AEC81C07-ADA3-43B6-8BB5-1E9D82280375}"/>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2" name="Freeform 13">
              <a:extLst>
                <a:ext uri="{FF2B5EF4-FFF2-40B4-BE49-F238E27FC236}">
                  <a16:creationId xmlns:a16="http://schemas.microsoft.com/office/drawing/2014/main" id="{14FA0ECA-A4DA-445A-A83A-93B50754010A}"/>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3" name="Freeform 14">
              <a:extLst>
                <a:ext uri="{FF2B5EF4-FFF2-40B4-BE49-F238E27FC236}">
                  <a16:creationId xmlns:a16="http://schemas.microsoft.com/office/drawing/2014/main" id="{98A38C8A-60C1-4516-9A42-E230D3E08610}"/>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314" name="Line 15">
              <a:extLst>
                <a:ext uri="{FF2B5EF4-FFF2-40B4-BE49-F238E27FC236}">
                  <a16:creationId xmlns:a16="http://schemas.microsoft.com/office/drawing/2014/main" id="{B9438516-3721-4344-9803-9AF94F13222E}"/>
                </a:ext>
              </a:extLst>
            </p:cNvPr>
            <p:cNvSpPr>
              <a:spLocks noChangeShapeType="1"/>
            </p:cNvSpPr>
            <p:nvPr/>
          </p:nvSpPr>
          <p:spPr bwMode="auto">
            <a:xfrm>
              <a:off x="3133726" y="-919163"/>
              <a:ext cx="41275"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
        <p:nvSpPr>
          <p:cNvPr id="315" name="Rectangle: Rounded Corners 314">
            <a:extLst>
              <a:ext uri="{FF2B5EF4-FFF2-40B4-BE49-F238E27FC236}">
                <a16:creationId xmlns:a16="http://schemas.microsoft.com/office/drawing/2014/main" id="{CD87F513-D09B-432A-A639-3D2E0E050EA1}"/>
              </a:ext>
            </a:extLst>
          </p:cNvPr>
          <p:cNvSpPr/>
          <p:nvPr/>
        </p:nvSpPr>
        <p:spPr bwMode="auto">
          <a:xfrm>
            <a:off x="6227978" y="1795398"/>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2F70BE46-08B6-40CB-8817-7A2E91AAE219}"/>
              </a:ext>
            </a:extLst>
          </p:cNvPr>
          <p:cNvSpPr/>
          <p:nvPr/>
        </p:nvSpPr>
        <p:spPr bwMode="auto">
          <a:xfrm>
            <a:off x="4503026" y="1795398"/>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026CC865-01B8-4A05-B6E9-6464A311918D}"/>
              </a:ext>
            </a:extLst>
          </p:cNvPr>
          <p:cNvSpPr/>
          <p:nvPr/>
        </p:nvSpPr>
        <p:spPr bwMode="auto">
          <a:xfrm>
            <a:off x="6227978" y="5100723"/>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8" name="Rectangle: Rounded Corners 317">
            <a:extLst>
              <a:ext uri="{FF2B5EF4-FFF2-40B4-BE49-F238E27FC236}">
                <a16:creationId xmlns:a16="http://schemas.microsoft.com/office/drawing/2014/main" id="{0042FC75-6D8C-4B79-8DEE-4FC5EEC97B56}"/>
              </a:ext>
            </a:extLst>
          </p:cNvPr>
          <p:cNvSpPr/>
          <p:nvPr/>
        </p:nvSpPr>
        <p:spPr bwMode="auto">
          <a:xfrm>
            <a:off x="4503026" y="5100723"/>
            <a:ext cx="477879" cy="281419"/>
          </a:xfrm>
          <a:prstGeom prst="roundRect">
            <a:avLst>
              <a:gd name="adj" fmla="val 4167"/>
            </a:avLst>
          </a:prstGeom>
          <a:solidFill>
            <a:srgbClr val="505050">
              <a:alpha val="10000"/>
            </a:srgbClr>
          </a:solidFill>
          <a:ln w="12700" cap="flat" cmpd="sng" algn="ctr">
            <a:solidFill>
              <a:srgbClr val="50505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Waste</a:t>
            </a:r>
          </a:p>
        </p:txBody>
      </p:sp>
      <p:sp>
        <p:nvSpPr>
          <p:cNvPr id="319" name="Rectangle: Rounded Corners 318">
            <a:extLst>
              <a:ext uri="{FF2B5EF4-FFF2-40B4-BE49-F238E27FC236}">
                <a16:creationId xmlns:a16="http://schemas.microsoft.com/office/drawing/2014/main" id="{F3857B66-BE82-4359-85EB-F736322AE57B}"/>
              </a:ext>
            </a:extLst>
          </p:cNvPr>
          <p:cNvSpPr/>
          <p:nvPr/>
        </p:nvSpPr>
        <p:spPr bwMode="auto">
          <a:xfrm>
            <a:off x="6226734"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C2FBD283-405B-4F39-8F30-133AB94037EA}"/>
              </a:ext>
            </a:extLst>
          </p:cNvPr>
          <p:cNvSpPr/>
          <p:nvPr/>
        </p:nvSpPr>
        <p:spPr bwMode="auto">
          <a:xfrm>
            <a:off x="4503026" y="5100723"/>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21" name="Rectangle: Rounded Corners 320">
            <a:extLst>
              <a:ext uri="{FF2B5EF4-FFF2-40B4-BE49-F238E27FC236}">
                <a16:creationId xmlns:a16="http://schemas.microsoft.com/office/drawing/2014/main" id="{500CD6A6-E2F0-4A7E-907F-6CA2B04DF481}"/>
              </a:ext>
            </a:extLst>
          </p:cNvPr>
          <p:cNvSpPr/>
          <p:nvPr/>
        </p:nvSpPr>
        <p:spPr bwMode="auto">
          <a:xfrm>
            <a:off x="6226734"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22" name="Rectangle: Rounded Corners 321">
            <a:extLst>
              <a:ext uri="{FF2B5EF4-FFF2-40B4-BE49-F238E27FC236}">
                <a16:creationId xmlns:a16="http://schemas.microsoft.com/office/drawing/2014/main" id="{DB1A2DE6-19D7-49A3-A827-9C7D65F24C66}"/>
              </a:ext>
            </a:extLst>
          </p:cNvPr>
          <p:cNvSpPr/>
          <p:nvPr/>
        </p:nvSpPr>
        <p:spPr bwMode="auto">
          <a:xfrm>
            <a:off x="4503026" y="1795398"/>
            <a:ext cx="477879" cy="281419"/>
          </a:xfrm>
          <a:prstGeom prst="roundRect">
            <a:avLst>
              <a:gd name="adj" fmla="val 4167"/>
            </a:avLst>
          </a:prstGeom>
          <a:solidFill>
            <a:srgbClr val="442359">
              <a:lumMod val="40000"/>
              <a:lumOff val="60000"/>
              <a:alpha val="10000"/>
            </a:srgbClr>
          </a:solidFill>
          <a:ln w="12700" cap="flat" cmpd="sng" algn="ctr">
            <a:solidFill>
              <a:srgbClr val="442359">
                <a:lumMod val="40000"/>
                <a:lumOff val="60000"/>
                <a:alpha val="6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kern="0">
                <a:solidFill>
                  <a:srgbClr val="505050"/>
                </a:solidFill>
                <a:latin typeface="Segoe UI"/>
                <a:cs typeface="Segoe UI" pitchFamily="34" charset="0"/>
              </a:rPr>
              <a:t>Pod</a:t>
            </a:r>
          </a:p>
        </p:txBody>
      </p:sp>
      <p:sp>
        <p:nvSpPr>
          <p:cNvPr id="332" name="Freeform 5">
            <a:extLst>
              <a:ext uri="{FF2B5EF4-FFF2-40B4-BE49-F238E27FC236}">
                <a16:creationId xmlns:a16="http://schemas.microsoft.com/office/drawing/2014/main" id="{C7F29948-4D1C-4EC8-B552-D45D1832DB47}"/>
              </a:ext>
            </a:extLst>
          </p:cNvPr>
          <p:cNvSpPr>
            <a:spLocks/>
          </p:cNvSpPr>
          <p:nvPr/>
        </p:nvSpPr>
        <p:spPr bwMode="auto">
          <a:xfrm>
            <a:off x="4057328" y="3674211"/>
            <a:ext cx="210720" cy="20899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Tree>
    <p:extLst>
      <p:ext uri="{BB962C8B-B14F-4D97-AF65-F5344CB8AC3E}">
        <p14:creationId xmlns:p14="http://schemas.microsoft.com/office/powerpoint/2010/main" val="412594241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289"/>
                                        </p:tgtEl>
                                        <p:attrNameLst>
                                          <p:attrName>style.visibility</p:attrName>
                                        </p:attrNameLst>
                                      </p:cBhvr>
                                      <p:to>
                                        <p:strVal val="visible"/>
                                      </p:to>
                                    </p:set>
                                    <p:animEffect transition="in" filter="wipe(left)">
                                      <p:cBhvr>
                                        <p:cTn id="7" dur="1000"/>
                                        <p:tgtEl>
                                          <p:spTgt spid="289"/>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246"/>
                                        </p:tgtEl>
                                        <p:attrNameLst>
                                          <p:attrName>style.visibility</p:attrName>
                                        </p:attrNameLst>
                                      </p:cBhvr>
                                      <p:to>
                                        <p:strVal val="visible"/>
                                      </p:to>
                                    </p:set>
                                    <p:animEffect transition="in" filter="fade">
                                      <p:cBhvr>
                                        <p:cTn id="10" dur="500"/>
                                        <p:tgtEl>
                                          <p:spTgt spid="24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247"/>
                                        </p:tgtEl>
                                        <p:attrNameLst>
                                          <p:attrName>style.visibility</p:attrName>
                                        </p:attrNameLst>
                                      </p:cBhvr>
                                      <p:to>
                                        <p:strVal val="visible"/>
                                      </p:to>
                                    </p:set>
                                    <p:animEffect transition="in" filter="fade">
                                      <p:cBhvr>
                                        <p:cTn id="13" dur="500"/>
                                        <p:tgtEl>
                                          <p:spTgt spid="247"/>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248"/>
                                        </p:tgtEl>
                                        <p:attrNameLst>
                                          <p:attrName>style.visibility</p:attrName>
                                        </p:attrNameLst>
                                      </p:cBhvr>
                                      <p:to>
                                        <p:strVal val="visible"/>
                                      </p:to>
                                    </p:set>
                                    <p:animEffect transition="in" filter="fade">
                                      <p:cBhvr>
                                        <p:cTn id="16" dur="500"/>
                                        <p:tgtEl>
                                          <p:spTgt spid="248"/>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49"/>
                                        </p:tgtEl>
                                        <p:attrNameLst>
                                          <p:attrName>style.visibility</p:attrName>
                                        </p:attrNameLst>
                                      </p:cBhvr>
                                      <p:to>
                                        <p:strVal val="visible"/>
                                      </p:to>
                                    </p:set>
                                    <p:animEffect transition="in" filter="fade">
                                      <p:cBhvr>
                                        <p:cTn id="19" dur="500"/>
                                        <p:tgtEl>
                                          <p:spTgt spid="249"/>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500"/>
                                        <p:tgtEl>
                                          <p:spTgt spid="250"/>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251"/>
                                        </p:tgtEl>
                                        <p:attrNameLst>
                                          <p:attrName>style.visibility</p:attrName>
                                        </p:attrNameLst>
                                      </p:cBhvr>
                                      <p:to>
                                        <p:strVal val="visible"/>
                                      </p:to>
                                    </p:set>
                                    <p:animEffect transition="in" filter="fade">
                                      <p:cBhvr>
                                        <p:cTn id="25" dur="500"/>
                                        <p:tgtEl>
                                          <p:spTgt spid="251"/>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240"/>
                                        </p:tgtEl>
                                        <p:attrNameLst>
                                          <p:attrName>style.visibility</p:attrName>
                                        </p:attrNameLst>
                                      </p:cBhvr>
                                      <p:to>
                                        <p:strVal val="visible"/>
                                      </p:to>
                                    </p:set>
                                    <p:animEffect transition="in" filter="fade">
                                      <p:cBhvr>
                                        <p:cTn id="28" dur="500"/>
                                        <p:tgtEl>
                                          <p:spTgt spid="240"/>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241"/>
                                        </p:tgtEl>
                                        <p:attrNameLst>
                                          <p:attrName>style.visibility</p:attrName>
                                        </p:attrNameLst>
                                      </p:cBhvr>
                                      <p:to>
                                        <p:strVal val="visible"/>
                                      </p:to>
                                    </p:set>
                                    <p:animEffect transition="in" filter="fade">
                                      <p:cBhvr>
                                        <p:cTn id="31" dur="500"/>
                                        <p:tgtEl>
                                          <p:spTgt spid="241"/>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242"/>
                                        </p:tgtEl>
                                        <p:attrNameLst>
                                          <p:attrName>style.visibility</p:attrName>
                                        </p:attrNameLst>
                                      </p:cBhvr>
                                      <p:to>
                                        <p:strVal val="visible"/>
                                      </p:to>
                                    </p:set>
                                    <p:animEffect transition="in" filter="fade">
                                      <p:cBhvr>
                                        <p:cTn id="34" dur="500"/>
                                        <p:tgtEl>
                                          <p:spTgt spid="242"/>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243"/>
                                        </p:tgtEl>
                                        <p:attrNameLst>
                                          <p:attrName>style.visibility</p:attrName>
                                        </p:attrNameLst>
                                      </p:cBhvr>
                                      <p:to>
                                        <p:strVal val="visible"/>
                                      </p:to>
                                    </p:set>
                                    <p:animEffect transition="in" filter="fade">
                                      <p:cBhvr>
                                        <p:cTn id="37" dur="500"/>
                                        <p:tgtEl>
                                          <p:spTgt spid="243"/>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244"/>
                                        </p:tgtEl>
                                        <p:attrNameLst>
                                          <p:attrName>style.visibility</p:attrName>
                                        </p:attrNameLst>
                                      </p:cBhvr>
                                      <p:to>
                                        <p:strVal val="visible"/>
                                      </p:to>
                                    </p:set>
                                    <p:animEffect transition="in" filter="fade">
                                      <p:cBhvr>
                                        <p:cTn id="40" dur="500"/>
                                        <p:tgtEl>
                                          <p:spTgt spid="244"/>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245"/>
                                        </p:tgtEl>
                                        <p:attrNameLst>
                                          <p:attrName>style.visibility</p:attrName>
                                        </p:attrNameLst>
                                      </p:cBhvr>
                                      <p:to>
                                        <p:strVal val="visible"/>
                                      </p:to>
                                    </p:set>
                                    <p:animEffect transition="in" filter="fade">
                                      <p:cBhvr>
                                        <p:cTn id="43" dur="500"/>
                                        <p:tgtEl>
                                          <p:spTgt spid="245"/>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6"/>
                                        </p:tgtEl>
                                        <p:attrNameLst>
                                          <p:attrName>style.visibility</p:attrName>
                                        </p:attrNameLst>
                                      </p:cBhvr>
                                      <p:to>
                                        <p:strVal val="visible"/>
                                      </p:to>
                                    </p:set>
                                    <p:animEffect transition="in" filter="fade">
                                      <p:cBhvr>
                                        <p:cTn id="47" dur="1000"/>
                                        <p:tgtEl>
                                          <p:spTgt spid="316"/>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5"/>
                                        </p:tgtEl>
                                        <p:attrNameLst>
                                          <p:attrName>style.visibility</p:attrName>
                                        </p:attrNameLst>
                                      </p:cBhvr>
                                      <p:to>
                                        <p:strVal val="visible"/>
                                      </p:to>
                                    </p:set>
                                    <p:animEffect transition="in" filter="fade">
                                      <p:cBhvr>
                                        <p:cTn id="50" dur="1000"/>
                                        <p:tgtEl>
                                          <p:spTgt spid="315"/>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8"/>
                                        </p:tgtEl>
                                        <p:attrNameLst>
                                          <p:attrName>style.visibility</p:attrName>
                                        </p:attrNameLst>
                                      </p:cBhvr>
                                      <p:to>
                                        <p:strVal val="visible"/>
                                      </p:to>
                                    </p:set>
                                    <p:animEffect transition="in" filter="fade">
                                      <p:cBhvr>
                                        <p:cTn id="53" dur="1000"/>
                                        <p:tgtEl>
                                          <p:spTgt spid="318"/>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7"/>
                                        </p:tgtEl>
                                        <p:attrNameLst>
                                          <p:attrName>style.visibility</p:attrName>
                                        </p:attrNameLst>
                                      </p:cBhvr>
                                      <p:to>
                                        <p:strVal val="visible"/>
                                      </p:to>
                                    </p:set>
                                    <p:animEffect transition="in" filter="fade">
                                      <p:cBhvr>
                                        <p:cTn id="56" dur="1000"/>
                                        <p:tgtEl>
                                          <p:spTgt spid="31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26"/>
                                        </p:tgtEl>
                                        <p:attrNameLst>
                                          <p:attrName>style.visibility</p:attrName>
                                        </p:attrNameLst>
                                      </p:cBhvr>
                                      <p:to>
                                        <p:strVal val="visible"/>
                                      </p:to>
                                    </p:set>
                                    <p:animEffect transition="in" filter="fade">
                                      <p:cBhvr>
                                        <p:cTn id="61" dur="1000"/>
                                        <p:tgtEl>
                                          <p:spTgt spid="226"/>
                                        </p:tgtEl>
                                      </p:cBhvr>
                                    </p:animEffect>
                                  </p:childTnLst>
                                </p:cTn>
                              </p:par>
                              <p:par>
                                <p:cTn id="62" presetID="10" presetClass="exit" presetSubtype="0" fill="hold" grpId="1" nodeType="withEffect">
                                  <p:stCondLst>
                                    <p:cond delay="0"/>
                                  </p:stCondLst>
                                  <p:childTnLst>
                                    <p:animEffect transition="out" filter="fade">
                                      <p:cBhvr>
                                        <p:cTn id="63" dur="1000"/>
                                        <p:tgtEl>
                                          <p:spTgt spid="316"/>
                                        </p:tgtEl>
                                      </p:cBhvr>
                                    </p:animEffect>
                                    <p:set>
                                      <p:cBhvr>
                                        <p:cTn id="64" dur="1" fill="hold">
                                          <p:stCondLst>
                                            <p:cond delay="999"/>
                                          </p:stCondLst>
                                        </p:cTn>
                                        <p:tgtEl>
                                          <p:spTgt spid="3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5"/>
                                        </p:tgtEl>
                                      </p:cBhvr>
                                    </p:animEffect>
                                    <p:set>
                                      <p:cBhvr>
                                        <p:cTn id="67" dur="1" fill="hold">
                                          <p:stCondLst>
                                            <p:cond delay="999"/>
                                          </p:stCondLst>
                                        </p:cTn>
                                        <p:tgtEl>
                                          <p:spTgt spid="315"/>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8"/>
                                        </p:tgtEl>
                                      </p:cBhvr>
                                    </p:animEffect>
                                    <p:set>
                                      <p:cBhvr>
                                        <p:cTn id="70" dur="1" fill="hold">
                                          <p:stCondLst>
                                            <p:cond delay="999"/>
                                          </p:stCondLst>
                                        </p:cTn>
                                        <p:tgtEl>
                                          <p:spTgt spid="318"/>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7"/>
                                        </p:tgtEl>
                                      </p:cBhvr>
                                    </p:animEffect>
                                    <p:set>
                                      <p:cBhvr>
                                        <p:cTn id="73" dur="1" fill="hold">
                                          <p:stCondLst>
                                            <p:cond delay="999"/>
                                          </p:stCondLst>
                                        </p:cTn>
                                        <p:tgtEl>
                                          <p:spTgt spid="317"/>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227"/>
                                        </p:tgtEl>
                                        <p:attrNameLst>
                                          <p:attrName>style.visibility</p:attrName>
                                        </p:attrNameLst>
                                      </p:cBhvr>
                                      <p:to>
                                        <p:strVal val="visible"/>
                                      </p:to>
                                    </p:set>
                                    <p:animEffect transition="in" filter="fade">
                                      <p:cBhvr>
                                        <p:cTn id="77" dur="1000"/>
                                        <p:tgtEl>
                                          <p:spTgt spid="227"/>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9"/>
                                        </p:tgtEl>
                                        <p:attrNameLst>
                                          <p:attrName>style.visibility</p:attrName>
                                        </p:attrNameLst>
                                      </p:cBhvr>
                                      <p:to>
                                        <p:strVal val="visible"/>
                                      </p:to>
                                    </p:set>
                                    <p:animEffect transition="in" filter="fade">
                                      <p:cBhvr>
                                        <p:cTn id="81" dur="500"/>
                                        <p:tgtEl>
                                          <p:spTgt spid="319"/>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20"/>
                                        </p:tgtEl>
                                        <p:attrNameLst>
                                          <p:attrName>style.visibility</p:attrName>
                                        </p:attrNameLst>
                                      </p:cBhvr>
                                      <p:to>
                                        <p:strVal val="visible"/>
                                      </p:to>
                                    </p:set>
                                    <p:animEffect transition="in" filter="fade">
                                      <p:cBhvr>
                                        <p:cTn id="84" dur="500"/>
                                        <p:tgtEl>
                                          <p:spTgt spid="320"/>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2"/>
                                        </p:tgtEl>
                                        <p:attrNameLst>
                                          <p:attrName>style.visibility</p:attrName>
                                        </p:attrNameLst>
                                      </p:cBhvr>
                                      <p:to>
                                        <p:strVal val="visible"/>
                                      </p:to>
                                    </p:set>
                                    <p:animEffect transition="in" filter="fade">
                                      <p:cBhvr>
                                        <p:cTn id="87" dur="500"/>
                                        <p:tgtEl>
                                          <p:spTgt spid="322"/>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21"/>
                                        </p:tgtEl>
                                        <p:attrNameLst>
                                          <p:attrName>style.visibility</p:attrName>
                                        </p:attrNameLst>
                                      </p:cBhvr>
                                      <p:to>
                                        <p:strVal val="visible"/>
                                      </p:to>
                                    </p:set>
                                    <p:animEffect transition="in" filter="fade">
                                      <p:cBhvr>
                                        <p:cTn id="90" dur="500"/>
                                        <p:tgtEl>
                                          <p:spTgt spid="321"/>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261"/>
                                        </p:tgtEl>
                                        <p:attrNameLst>
                                          <p:attrName>style.visibility</p:attrName>
                                        </p:attrNameLst>
                                      </p:cBhvr>
                                      <p:to>
                                        <p:strVal val="visible"/>
                                      </p:to>
                                    </p:set>
                                    <p:animEffect transition="in" filter="wipe(left)">
                                      <p:cBhvr>
                                        <p:cTn id="94" dur="1000"/>
                                        <p:tgtEl>
                                          <p:spTgt spid="261"/>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264"/>
                                        </p:tgtEl>
                                        <p:attrNameLst>
                                          <p:attrName>style.visibility</p:attrName>
                                        </p:attrNameLst>
                                      </p:cBhvr>
                                      <p:to>
                                        <p:strVal val="visible"/>
                                      </p:to>
                                    </p:set>
                                    <p:animEffect transition="in" filter="fade">
                                      <p:cBhvr>
                                        <p:cTn id="98" dur="500"/>
                                        <p:tgtEl>
                                          <p:spTgt spid="264"/>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265"/>
                                        </p:tgtEl>
                                        <p:attrNameLst>
                                          <p:attrName>style.visibility</p:attrName>
                                        </p:attrNameLst>
                                      </p:cBhvr>
                                      <p:to>
                                        <p:strVal val="visible"/>
                                      </p:to>
                                    </p:set>
                                    <p:animEffect transition="in" filter="fade">
                                      <p:cBhvr>
                                        <p:cTn id="101" dur="500"/>
                                        <p:tgtEl>
                                          <p:spTgt spid="265"/>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266"/>
                                        </p:tgtEl>
                                        <p:attrNameLst>
                                          <p:attrName>style.visibility</p:attrName>
                                        </p:attrNameLst>
                                      </p:cBhvr>
                                      <p:to>
                                        <p:strVal val="visible"/>
                                      </p:to>
                                    </p:set>
                                    <p:animEffect transition="in" filter="fade">
                                      <p:cBhvr>
                                        <p:cTn id="104" dur="500"/>
                                        <p:tgtEl>
                                          <p:spTgt spid="266"/>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267"/>
                                        </p:tgtEl>
                                        <p:attrNameLst>
                                          <p:attrName>style.visibility</p:attrName>
                                        </p:attrNameLst>
                                      </p:cBhvr>
                                      <p:to>
                                        <p:strVal val="visible"/>
                                      </p:to>
                                    </p:set>
                                    <p:animEffect transition="in" filter="fade">
                                      <p:cBhvr>
                                        <p:cTn id="107" dur="500"/>
                                        <p:tgtEl>
                                          <p:spTgt spid="267"/>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268"/>
                                        </p:tgtEl>
                                        <p:attrNameLst>
                                          <p:attrName>style.visibility</p:attrName>
                                        </p:attrNameLst>
                                      </p:cBhvr>
                                      <p:to>
                                        <p:strVal val="visible"/>
                                      </p:to>
                                    </p:set>
                                    <p:animEffect transition="in" filter="fade">
                                      <p:cBhvr>
                                        <p:cTn id="110" dur="500"/>
                                        <p:tgtEl>
                                          <p:spTgt spid="268"/>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269"/>
                                        </p:tgtEl>
                                        <p:attrNameLst>
                                          <p:attrName>style.visibility</p:attrName>
                                        </p:attrNameLst>
                                      </p:cBhvr>
                                      <p:to>
                                        <p:strVal val="visible"/>
                                      </p:to>
                                    </p:set>
                                    <p:animEffect transition="in" filter="fade">
                                      <p:cBhvr>
                                        <p:cTn id="113" dur="500"/>
                                        <p:tgtEl>
                                          <p:spTgt spid="269"/>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270"/>
                                        </p:tgtEl>
                                        <p:attrNameLst>
                                          <p:attrName>style.visibility</p:attrName>
                                        </p:attrNameLst>
                                      </p:cBhvr>
                                      <p:to>
                                        <p:strVal val="visible"/>
                                      </p:to>
                                    </p:set>
                                    <p:animEffect transition="in" filter="fade">
                                      <p:cBhvr>
                                        <p:cTn id="116" dur="500"/>
                                        <p:tgtEl>
                                          <p:spTgt spid="270"/>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271"/>
                                        </p:tgtEl>
                                        <p:attrNameLst>
                                          <p:attrName>style.visibility</p:attrName>
                                        </p:attrNameLst>
                                      </p:cBhvr>
                                      <p:to>
                                        <p:strVal val="visible"/>
                                      </p:to>
                                    </p:set>
                                    <p:animEffect transition="in" filter="fade">
                                      <p:cBhvr>
                                        <p:cTn id="119" dur="500"/>
                                        <p:tgtEl>
                                          <p:spTgt spid="271"/>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272"/>
                                        </p:tgtEl>
                                        <p:attrNameLst>
                                          <p:attrName>style.visibility</p:attrName>
                                        </p:attrNameLst>
                                      </p:cBhvr>
                                      <p:to>
                                        <p:strVal val="visible"/>
                                      </p:to>
                                    </p:set>
                                    <p:animEffect transition="in" filter="fade">
                                      <p:cBhvr>
                                        <p:cTn id="122" dur="500"/>
                                        <p:tgtEl>
                                          <p:spTgt spid="272"/>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273"/>
                                        </p:tgtEl>
                                        <p:attrNameLst>
                                          <p:attrName>style.visibility</p:attrName>
                                        </p:attrNameLst>
                                      </p:cBhvr>
                                      <p:to>
                                        <p:strVal val="visible"/>
                                      </p:to>
                                    </p:set>
                                    <p:animEffect transition="in" filter="fade">
                                      <p:cBhvr>
                                        <p:cTn id="125" dur="500"/>
                                        <p:tgtEl>
                                          <p:spTgt spid="273"/>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274"/>
                                        </p:tgtEl>
                                        <p:attrNameLst>
                                          <p:attrName>style.visibility</p:attrName>
                                        </p:attrNameLst>
                                      </p:cBhvr>
                                      <p:to>
                                        <p:strVal val="visible"/>
                                      </p:to>
                                    </p:set>
                                    <p:animEffect transition="in" filter="fade">
                                      <p:cBhvr>
                                        <p:cTn id="128" dur="500"/>
                                        <p:tgtEl>
                                          <p:spTgt spid="274"/>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275"/>
                                        </p:tgtEl>
                                        <p:attrNameLst>
                                          <p:attrName>style.visibility</p:attrName>
                                        </p:attrNameLst>
                                      </p:cBhvr>
                                      <p:to>
                                        <p:strVal val="visible"/>
                                      </p:to>
                                    </p:set>
                                    <p:animEffect transition="in" filter="fade">
                                      <p:cBhvr>
                                        <p:cTn id="131" dur="500"/>
                                        <p:tgtEl>
                                          <p:spTgt spid="275"/>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276"/>
                                        </p:tgtEl>
                                        <p:attrNameLst>
                                          <p:attrName>style.visibility</p:attrName>
                                        </p:attrNameLst>
                                      </p:cBhvr>
                                      <p:to>
                                        <p:strVal val="visible"/>
                                      </p:to>
                                    </p:set>
                                    <p:animEffect transition="in" filter="fade">
                                      <p:cBhvr>
                                        <p:cTn id="134" dur="500"/>
                                        <p:tgtEl>
                                          <p:spTgt spid="276"/>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278"/>
                                        </p:tgtEl>
                                        <p:attrNameLst>
                                          <p:attrName>style.visibility</p:attrName>
                                        </p:attrNameLst>
                                      </p:cBhvr>
                                      <p:to>
                                        <p:strVal val="visible"/>
                                      </p:to>
                                    </p:set>
                                    <p:animEffect transition="in" filter="fade">
                                      <p:cBhvr>
                                        <p:cTn id="140" dur="500"/>
                                        <p:tgtEl>
                                          <p:spTgt spid="278"/>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279"/>
                                        </p:tgtEl>
                                        <p:attrNameLst>
                                          <p:attrName>style.visibility</p:attrName>
                                        </p:attrNameLst>
                                      </p:cBhvr>
                                      <p:to>
                                        <p:strVal val="visible"/>
                                      </p:to>
                                    </p:set>
                                    <p:animEffect transition="in" filter="fade">
                                      <p:cBhvr>
                                        <p:cTn id="143" dur="500"/>
                                        <p:tgtEl>
                                          <p:spTgt spid="279"/>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280"/>
                                        </p:tgtEl>
                                        <p:attrNameLst>
                                          <p:attrName>style.visibility</p:attrName>
                                        </p:attrNameLst>
                                      </p:cBhvr>
                                      <p:to>
                                        <p:strVal val="visible"/>
                                      </p:to>
                                    </p:set>
                                    <p:animEffect transition="in" filter="fade">
                                      <p:cBhvr>
                                        <p:cTn id="146" dur="500"/>
                                        <p:tgtEl>
                                          <p:spTgt spid="280"/>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281"/>
                                        </p:tgtEl>
                                        <p:attrNameLst>
                                          <p:attrName>style.visibility</p:attrName>
                                        </p:attrNameLst>
                                      </p:cBhvr>
                                      <p:to>
                                        <p:strVal val="visible"/>
                                      </p:to>
                                    </p:set>
                                    <p:animEffect transition="in" filter="fade">
                                      <p:cBhvr>
                                        <p:cTn id="149" dur="500"/>
                                        <p:tgtEl>
                                          <p:spTgt spid="281"/>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282"/>
                                        </p:tgtEl>
                                        <p:attrNameLst>
                                          <p:attrName>style.visibility</p:attrName>
                                        </p:attrNameLst>
                                      </p:cBhvr>
                                      <p:to>
                                        <p:strVal val="visible"/>
                                      </p:to>
                                    </p:set>
                                    <p:animEffect transition="in" filter="fade">
                                      <p:cBhvr>
                                        <p:cTn id="152" dur="500"/>
                                        <p:tgtEl>
                                          <p:spTgt spid="282"/>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283"/>
                                        </p:tgtEl>
                                        <p:attrNameLst>
                                          <p:attrName>style.visibility</p:attrName>
                                        </p:attrNameLst>
                                      </p:cBhvr>
                                      <p:to>
                                        <p:strVal val="visible"/>
                                      </p:to>
                                    </p:set>
                                    <p:animEffect transition="in" filter="fade">
                                      <p:cBhvr>
                                        <p:cTn id="155" dur="500"/>
                                        <p:tgtEl>
                                          <p:spTgt spid="283"/>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284"/>
                                        </p:tgtEl>
                                        <p:attrNameLst>
                                          <p:attrName>style.visibility</p:attrName>
                                        </p:attrNameLst>
                                      </p:cBhvr>
                                      <p:to>
                                        <p:strVal val="visible"/>
                                      </p:to>
                                    </p:set>
                                    <p:animEffect transition="in" filter="fade">
                                      <p:cBhvr>
                                        <p:cTn id="158" dur="500"/>
                                        <p:tgtEl>
                                          <p:spTgt spid="284"/>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285"/>
                                        </p:tgtEl>
                                        <p:attrNameLst>
                                          <p:attrName>style.visibility</p:attrName>
                                        </p:attrNameLst>
                                      </p:cBhvr>
                                      <p:to>
                                        <p:strVal val="visible"/>
                                      </p:to>
                                    </p:set>
                                    <p:animEffect transition="in" filter="fade">
                                      <p:cBhvr>
                                        <p:cTn id="161" dur="500"/>
                                        <p:tgtEl>
                                          <p:spTgt spid="285"/>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286"/>
                                        </p:tgtEl>
                                        <p:attrNameLst>
                                          <p:attrName>style.visibility</p:attrName>
                                        </p:attrNameLst>
                                      </p:cBhvr>
                                      <p:to>
                                        <p:strVal val="visible"/>
                                      </p:to>
                                    </p:set>
                                    <p:animEffect transition="in" filter="fade">
                                      <p:cBhvr>
                                        <p:cTn id="164" dur="500"/>
                                        <p:tgtEl>
                                          <p:spTgt spid="286"/>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287"/>
                                        </p:tgtEl>
                                        <p:attrNameLst>
                                          <p:attrName>style.visibility</p:attrName>
                                        </p:attrNameLst>
                                      </p:cBhvr>
                                      <p:to>
                                        <p:strVal val="visible"/>
                                      </p:to>
                                    </p:set>
                                    <p:animEffect transition="in" filter="fade">
                                      <p:cBhvr>
                                        <p:cTn id="167" dur="500"/>
                                        <p:tgtEl>
                                          <p:spTgt spid="287"/>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288"/>
                                        </p:tgtEl>
                                        <p:attrNameLst>
                                          <p:attrName>style.visibility</p:attrName>
                                        </p:attrNameLst>
                                      </p:cBhvr>
                                      <p:to>
                                        <p:strVal val="visible"/>
                                      </p:to>
                                    </p:set>
                                    <p:animEffect transition="in" filter="fade">
                                      <p:cBhvr>
                                        <p:cTn id="170"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27"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315" grpId="0" animBg="1"/>
      <p:bldP spid="315" grpId="1" animBg="1"/>
      <p:bldP spid="316" grpId="0" animBg="1"/>
      <p:bldP spid="316" grpId="1" animBg="1"/>
      <p:bldP spid="317" grpId="0" animBg="1"/>
      <p:bldP spid="317" grpId="1" animBg="1"/>
      <p:bldP spid="318" grpId="0" animBg="1"/>
      <p:bldP spid="318" grpId="1" animBg="1"/>
      <p:bldP spid="319" grpId="0" animBg="1"/>
      <p:bldP spid="320" grpId="0" animBg="1"/>
      <p:bldP spid="321" grpId="0" animBg="1"/>
      <p:bldP spid="3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649CA-52F2-B647-A594-9E1E2467394C}"/>
              </a:ext>
            </a:extLst>
          </p:cNvPr>
          <p:cNvSpPr>
            <a:spLocks noGrp="1"/>
          </p:cNvSpPr>
          <p:nvPr>
            <p:ph type="title"/>
          </p:nvPr>
        </p:nvSpPr>
        <p:spPr/>
        <p:txBody>
          <a:bodyPr/>
          <a:lstStyle/>
          <a:p>
            <a:r>
              <a:rPr lang="en-US"/>
              <a:t>Virtual </a:t>
            </a:r>
            <a:r>
              <a:rPr lang="en-US" err="1"/>
              <a:t>Kubelet</a:t>
            </a:r>
            <a:endParaRPr lang="en-US"/>
          </a:p>
        </p:txBody>
      </p:sp>
      <p:pic>
        <p:nvPicPr>
          <p:cNvPr id="5" name="Picture 4">
            <a:extLst>
              <a:ext uri="{FF2B5EF4-FFF2-40B4-BE49-F238E27FC236}">
                <a16:creationId xmlns:a16="http://schemas.microsoft.com/office/drawing/2014/main" id="{7BA6706C-96E1-D945-8CE2-19E988B1C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424" y="1212849"/>
            <a:ext cx="6720583" cy="5198400"/>
          </a:xfrm>
          <a:prstGeom prst="rect">
            <a:avLst/>
          </a:prstGeom>
        </p:spPr>
      </p:pic>
    </p:spTree>
    <p:extLst>
      <p:ext uri="{BB962C8B-B14F-4D97-AF65-F5344CB8AC3E}">
        <p14:creationId xmlns:p14="http://schemas.microsoft.com/office/powerpoint/2010/main" val="19180452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Functions</a:t>
            </a:r>
          </a:p>
        </p:txBody>
      </p:sp>
      <p:sp>
        <p:nvSpPr>
          <p:cNvPr id="8" name="Rectangle 7">
            <a:extLst>
              <a:ext uri="{FF2B5EF4-FFF2-40B4-BE49-F238E27FC236}">
                <a16:creationId xmlns:a16="http://schemas.microsoft.com/office/drawing/2014/main" id="{F3779CDD-22CA-0D4E-8263-8F01EAECC9C9}"/>
              </a:ext>
            </a:extLst>
          </p:cNvPr>
          <p:cNvSpPr/>
          <p:nvPr/>
        </p:nvSpPr>
        <p:spPr>
          <a:xfrm>
            <a:off x="656426" y="4106776"/>
            <a:ext cx="11352190" cy="1560690"/>
          </a:xfrm>
          <a:prstGeom prst="rect">
            <a:avLst/>
          </a:prstGeom>
        </p:spPr>
        <p:txBody>
          <a:bodyPr wrap="square" lIns="149175">
            <a:spAutoFit/>
          </a:bodyPr>
          <a:lstStyle/>
          <a:p>
            <a:pPr defTabSz="950515">
              <a:spcBef>
                <a:spcPct val="0"/>
              </a:spcBef>
              <a:spcAft>
                <a:spcPts val="1224"/>
              </a:spcAft>
              <a:defRPr/>
            </a:pPr>
            <a:r>
              <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On-demand serverless code</a:t>
            </a:r>
          </a:p>
          <a:p>
            <a:pPr defTabSz="950515">
              <a:spcBef>
                <a:spcPct val="0"/>
              </a:spcBef>
              <a:spcAft>
                <a:spcPts val="1224"/>
              </a:spcAft>
              <a:defRPr/>
            </a:pPr>
            <a:r>
              <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Develop, debug, deploy in Visual Studio &amp; Visual Studio for Mac </a:t>
            </a:r>
          </a:p>
          <a:p>
            <a:pPr defTabSz="950515">
              <a:spcBef>
                <a:spcPct val="0"/>
              </a:spcBef>
              <a:spcAft>
                <a:spcPts val="1224"/>
              </a:spcAft>
              <a:defRPr/>
            </a:pPr>
            <a:r>
              <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CI/CD support in Azure DevOps and </a:t>
            </a:r>
            <a:r>
              <a:rPr lang="en-US" sz="2448" err="1">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Github</a:t>
            </a:r>
            <a:endParaRPr lang="en-US" sz="2448">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endParaRPr>
          </a:p>
        </p:txBody>
      </p:sp>
      <p:pic>
        <p:nvPicPr>
          <p:cNvPr id="7" name="Graphic 6">
            <a:extLst>
              <a:ext uri="{FF2B5EF4-FFF2-40B4-BE49-F238E27FC236}">
                <a16:creationId xmlns:a16="http://schemas.microsoft.com/office/drawing/2014/main" id="{26D23E4D-BC48-5F45-8103-7EA0EDAD2A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6427" y="390276"/>
            <a:ext cx="2279047" cy="2099978"/>
          </a:xfrm>
          <a:prstGeom prst="rect">
            <a:avLst/>
          </a:prstGeom>
        </p:spPr>
      </p:pic>
    </p:spTree>
    <p:extLst>
      <p:ext uri="{BB962C8B-B14F-4D97-AF65-F5344CB8AC3E}">
        <p14:creationId xmlns:p14="http://schemas.microsoft.com/office/powerpoint/2010/main" val="139540736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9C3EA2-2F1F-40E8-9272-D6EFF016AC85}"/>
              </a:ext>
            </a:extLst>
          </p:cNvPr>
          <p:cNvSpPr/>
          <p:nvPr/>
        </p:nvSpPr>
        <p:spPr bwMode="auto">
          <a:xfrm>
            <a:off x="6021522" y="3223324"/>
            <a:ext cx="7315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CF7EFCC-1D04-427E-931D-3D56FFC966E8}"/>
              </a:ext>
            </a:extLst>
          </p:cNvPr>
          <p:cNvSpPr/>
          <p:nvPr/>
        </p:nvSpPr>
        <p:spPr bwMode="auto">
          <a:xfrm>
            <a:off x="5607872" y="3525827"/>
            <a:ext cx="2743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3C1E46F-AAA3-4823-A4BB-2366F1523272}"/>
              </a:ext>
            </a:extLst>
          </p:cNvPr>
          <p:cNvSpPr/>
          <p:nvPr/>
        </p:nvSpPr>
        <p:spPr bwMode="auto">
          <a:xfrm>
            <a:off x="6477605" y="3525827"/>
            <a:ext cx="2743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DFD4209E-E67F-45FC-ACE1-ACB472EE5E71}"/>
              </a:ext>
            </a:extLst>
          </p:cNvPr>
          <p:cNvSpPr/>
          <p:nvPr/>
        </p:nvSpPr>
        <p:spPr bwMode="auto">
          <a:xfrm>
            <a:off x="5606726" y="3818787"/>
            <a:ext cx="731520" cy="22860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F71F8635-E141-4EE2-83DF-6AE5F5E14D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2995" y="1326392"/>
            <a:ext cx="914400" cy="914400"/>
          </a:xfrm>
          <a:prstGeom prst="rect">
            <a:avLst/>
          </a:prstGeom>
        </p:spPr>
      </p:pic>
      <p:sp>
        <p:nvSpPr>
          <p:cNvPr id="73" name="Rectangle 72">
            <a:extLst>
              <a:ext uri="{FF2B5EF4-FFF2-40B4-BE49-F238E27FC236}">
                <a16:creationId xmlns:a16="http://schemas.microsoft.com/office/drawing/2014/main" id="{1670416F-0774-4259-93E7-3CE6E757748C}"/>
              </a:ext>
            </a:extLst>
          </p:cNvPr>
          <p:cNvSpPr/>
          <p:nvPr/>
        </p:nvSpPr>
        <p:spPr bwMode="auto">
          <a:xfrm>
            <a:off x="5606726" y="3223324"/>
            <a:ext cx="347472" cy="22860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4" name="Rectangle 73">
            <a:extLst>
              <a:ext uri="{FF2B5EF4-FFF2-40B4-BE49-F238E27FC236}">
                <a16:creationId xmlns:a16="http://schemas.microsoft.com/office/drawing/2014/main" id="{48D347B9-BF7A-4A31-B130-9DDA489ED6C9}"/>
              </a:ext>
            </a:extLst>
          </p:cNvPr>
          <p:cNvSpPr/>
          <p:nvPr/>
        </p:nvSpPr>
        <p:spPr bwMode="auto">
          <a:xfrm>
            <a:off x="6404453" y="3818787"/>
            <a:ext cx="347472" cy="228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B285FECC-A805-4E93-A05F-F47C483471BC}"/>
              </a:ext>
            </a:extLst>
          </p:cNvPr>
          <p:cNvSpPr/>
          <p:nvPr/>
        </p:nvSpPr>
        <p:spPr bwMode="auto">
          <a:xfrm>
            <a:off x="5963674" y="3522474"/>
            <a:ext cx="429768" cy="2286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a:extLst>
              <a:ext uri="{FF2B5EF4-FFF2-40B4-BE49-F238E27FC236}">
                <a16:creationId xmlns:a16="http://schemas.microsoft.com/office/drawing/2014/main" id="{FA11C7DF-1CF4-4D97-869F-6042D1737F37}"/>
              </a:ext>
            </a:extLst>
          </p:cNvPr>
          <p:cNvGrpSpPr/>
          <p:nvPr/>
        </p:nvGrpSpPr>
        <p:grpSpPr>
          <a:xfrm>
            <a:off x="829337" y="2911687"/>
            <a:ext cx="2316478" cy="1375344"/>
            <a:chOff x="318954" y="2859206"/>
            <a:chExt cx="2664823" cy="1582165"/>
          </a:xfrm>
        </p:grpSpPr>
        <p:sp>
          <p:nvSpPr>
            <p:cNvPr id="88" name="Rectangle 87">
              <a:extLst>
                <a:ext uri="{FF2B5EF4-FFF2-40B4-BE49-F238E27FC236}">
                  <a16:creationId xmlns:a16="http://schemas.microsoft.com/office/drawing/2014/main" id="{8892B5A6-7476-4241-9B1D-F641496C9994}"/>
                </a:ext>
              </a:extLst>
            </p:cNvPr>
            <p:cNvSpPr/>
            <p:nvPr/>
          </p:nvSpPr>
          <p:spPr>
            <a:xfrm>
              <a:off x="549309" y="2859206"/>
              <a:ext cx="2204113" cy="1320421"/>
            </a:xfrm>
            <a:prstGeom prst="rect">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gradFill>
                  <a:gsLst>
                    <a:gs pos="0">
                      <a:schemeClr val="tx1"/>
                    </a:gs>
                    <a:gs pos="85000">
                      <a:schemeClr val="tx1"/>
                    </a:gs>
                  </a:gsLst>
                  <a:lin ang="16200000" scaled="1"/>
                </a:gradFill>
              </a:endParaRPr>
            </a:p>
          </p:txBody>
        </p:sp>
        <p:cxnSp>
          <p:nvCxnSpPr>
            <p:cNvPr id="89" name="Straight Connector 88">
              <a:extLst>
                <a:ext uri="{FF2B5EF4-FFF2-40B4-BE49-F238E27FC236}">
                  <a16:creationId xmlns:a16="http://schemas.microsoft.com/office/drawing/2014/main" id="{77C500F2-B991-4A9B-B252-6D15070BC953}"/>
                </a:ext>
              </a:extLst>
            </p:cNvPr>
            <p:cNvCxnSpPr/>
            <p:nvPr/>
          </p:nvCxnSpPr>
          <p:spPr>
            <a:xfrm>
              <a:off x="318954" y="4441371"/>
              <a:ext cx="2664823" cy="0"/>
            </a:xfrm>
            <a:prstGeom prst="line">
              <a:avLst/>
            </a:prstGeom>
            <a:ln w="57150">
              <a:solidFill>
                <a:srgbClr val="A8A9AD"/>
              </a:solidFill>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F5B05E86-9C03-45B4-BAEF-A8C4453DC3B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0369" y="3134227"/>
            <a:ext cx="334415" cy="365760"/>
          </a:xfrm>
          <a:prstGeom prst="rect">
            <a:avLst/>
          </a:prstGeom>
        </p:spPr>
      </p:pic>
      <p:sp>
        <p:nvSpPr>
          <p:cNvPr id="60" name="Freeform 72">
            <a:extLst>
              <a:ext uri="{FF2B5EF4-FFF2-40B4-BE49-F238E27FC236}">
                <a16:creationId xmlns:a16="http://schemas.microsoft.com/office/drawing/2014/main" id="{2B6D140D-075C-411A-87D1-524BEB4DBE82}"/>
              </a:ext>
            </a:extLst>
          </p:cNvPr>
          <p:cNvSpPr>
            <a:spLocks noChangeAspect="1"/>
          </p:cNvSpPr>
          <p:nvPr/>
        </p:nvSpPr>
        <p:spPr bwMode="black">
          <a:xfrm>
            <a:off x="5397944" y="2201311"/>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2" name="TextBox 61">
            <a:extLst>
              <a:ext uri="{FF2B5EF4-FFF2-40B4-BE49-F238E27FC236}">
                <a16:creationId xmlns:a16="http://schemas.microsoft.com/office/drawing/2014/main" id="{09234F1E-F55D-4C4B-89B9-681E10B74F1D}"/>
              </a:ext>
            </a:extLst>
          </p:cNvPr>
          <p:cNvSpPr txBox="1"/>
          <p:nvPr/>
        </p:nvSpPr>
        <p:spPr>
          <a:xfrm>
            <a:off x="1393216" y="3537235"/>
            <a:ext cx="1188720" cy="338554"/>
          </a:xfrm>
          <a:prstGeom prst="rect">
            <a:avLst/>
          </a:prstGeom>
          <a:noFill/>
        </p:spPr>
        <p:txBody>
          <a:bodyPr wrap="square" rtlCol="0">
            <a:spAutoFit/>
          </a:bodyPr>
          <a:lstStyle/>
          <a:p>
            <a:pPr algn="ctr"/>
            <a:r>
              <a:rPr lang="en-US" sz="160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Trigger</a:t>
            </a:r>
          </a:p>
        </p:txBody>
      </p:sp>
      <p:sp>
        <p:nvSpPr>
          <p:cNvPr id="2" name="Oval 1">
            <a:extLst>
              <a:ext uri="{FF2B5EF4-FFF2-40B4-BE49-F238E27FC236}">
                <a16:creationId xmlns:a16="http://schemas.microsoft.com/office/drawing/2014/main" id="{F72F090A-1C66-4870-B728-9B8F63265118}"/>
              </a:ext>
            </a:extLst>
          </p:cNvPr>
          <p:cNvSpPr/>
          <p:nvPr/>
        </p:nvSpPr>
        <p:spPr bwMode="auto">
          <a:xfrm>
            <a:off x="2284508" y="3314254"/>
            <a:ext cx="228600" cy="22860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A3623EC5-F797-4886-97A5-6FF4BB554CB1}"/>
              </a:ext>
            </a:extLst>
          </p:cNvPr>
          <p:cNvSpPr txBox="1"/>
          <p:nvPr/>
        </p:nvSpPr>
        <p:spPr>
          <a:xfrm>
            <a:off x="5654698" y="2027611"/>
            <a:ext cx="1740090" cy="338554"/>
          </a:xfrm>
          <a:prstGeom prst="rect">
            <a:avLst/>
          </a:prstGeom>
          <a:noFill/>
        </p:spPr>
        <p:txBody>
          <a:bodyPr wrap="square" rtlCol="0">
            <a:spAutoFit/>
          </a:bodyPr>
          <a:lstStyle/>
          <a:p>
            <a:pPr algn="ctr"/>
            <a:r>
              <a:rPr lang="en-US" sz="160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Input Binding</a:t>
            </a:r>
          </a:p>
        </p:txBody>
      </p:sp>
      <p:sp>
        <p:nvSpPr>
          <p:cNvPr id="64" name="Oval 63">
            <a:extLst>
              <a:ext uri="{FF2B5EF4-FFF2-40B4-BE49-F238E27FC236}">
                <a16:creationId xmlns:a16="http://schemas.microsoft.com/office/drawing/2014/main" id="{49557DFD-5489-46CE-89F2-A4F437AE1171}"/>
              </a:ext>
            </a:extLst>
          </p:cNvPr>
          <p:cNvSpPr/>
          <p:nvPr/>
        </p:nvSpPr>
        <p:spPr bwMode="auto">
          <a:xfrm>
            <a:off x="5207323" y="1638387"/>
            <a:ext cx="228600" cy="228600"/>
          </a:xfrm>
          <a:prstGeom prst="ellipse">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D058DD21-15A1-4994-BFFE-EBED7C116B44}"/>
              </a:ext>
            </a:extLst>
          </p:cNvPr>
          <p:cNvSpPr/>
          <p:nvPr/>
        </p:nvSpPr>
        <p:spPr>
          <a:xfrm flipV="1">
            <a:off x="5182684" y="4487015"/>
            <a:ext cx="380727" cy="380727"/>
          </a:xfrm>
          <a:custGeom>
            <a:avLst/>
            <a:gdLst>
              <a:gd name="connsiteX0" fmla="*/ 190796 w 380726"/>
              <a:gd name="connsiteY0" fmla="*/ 255693 h 380726"/>
              <a:gd name="connsiteX1" fmla="*/ 125899 w 380726"/>
              <a:gd name="connsiteY1" fmla="*/ 190796 h 380726"/>
              <a:gd name="connsiteX2" fmla="*/ 190796 w 380726"/>
              <a:gd name="connsiteY2" fmla="*/ 125899 h 380726"/>
              <a:gd name="connsiteX3" fmla="*/ 255693 w 380726"/>
              <a:gd name="connsiteY3" fmla="*/ 190796 h 380726"/>
              <a:gd name="connsiteX4" fmla="*/ 190796 w 380726"/>
              <a:gd name="connsiteY4" fmla="*/ 255693 h 380726"/>
              <a:gd name="connsiteX5" fmla="*/ 337030 w 380726"/>
              <a:gd name="connsiteY5" fmla="*/ 150128 h 380726"/>
              <a:gd name="connsiteX6" fmla="*/ 323185 w 380726"/>
              <a:gd name="connsiteY6" fmla="*/ 116381 h 380726"/>
              <a:gd name="connsiteX7" fmla="*/ 337030 w 380726"/>
              <a:gd name="connsiteY7" fmla="*/ 75713 h 380726"/>
              <a:gd name="connsiteX8" fmla="*/ 305880 w 380726"/>
              <a:gd name="connsiteY8" fmla="*/ 44562 h 380726"/>
              <a:gd name="connsiteX9" fmla="*/ 265211 w 380726"/>
              <a:gd name="connsiteY9" fmla="*/ 58407 h 380726"/>
              <a:gd name="connsiteX10" fmla="*/ 231465 w 380726"/>
              <a:gd name="connsiteY10" fmla="*/ 44562 h 380726"/>
              <a:gd name="connsiteX11" fmla="*/ 212428 w 380726"/>
              <a:gd name="connsiteY11" fmla="*/ 6490 h 380726"/>
              <a:gd name="connsiteX12" fmla="*/ 169164 w 380726"/>
              <a:gd name="connsiteY12" fmla="*/ 6490 h 380726"/>
              <a:gd name="connsiteX13" fmla="*/ 150128 w 380726"/>
              <a:gd name="connsiteY13" fmla="*/ 44562 h 380726"/>
              <a:gd name="connsiteX14" fmla="*/ 116381 w 380726"/>
              <a:gd name="connsiteY14" fmla="*/ 58407 h 380726"/>
              <a:gd name="connsiteX15" fmla="*/ 75713 w 380726"/>
              <a:gd name="connsiteY15" fmla="*/ 44562 h 380726"/>
              <a:gd name="connsiteX16" fmla="*/ 44562 w 380726"/>
              <a:gd name="connsiteY16" fmla="*/ 75713 h 380726"/>
              <a:gd name="connsiteX17" fmla="*/ 58407 w 380726"/>
              <a:gd name="connsiteY17" fmla="*/ 116381 h 380726"/>
              <a:gd name="connsiteX18" fmla="*/ 44562 w 380726"/>
              <a:gd name="connsiteY18" fmla="*/ 150128 h 380726"/>
              <a:gd name="connsiteX19" fmla="*/ 6490 w 380726"/>
              <a:gd name="connsiteY19" fmla="*/ 169164 h 380726"/>
              <a:gd name="connsiteX20" fmla="*/ 6490 w 380726"/>
              <a:gd name="connsiteY20" fmla="*/ 212428 h 380726"/>
              <a:gd name="connsiteX21" fmla="*/ 44562 w 380726"/>
              <a:gd name="connsiteY21" fmla="*/ 231465 h 380726"/>
              <a:gd name="connsiteX22" fmla="*/ 58407 w 380726"/>
              <a:gd name="connsiteY22" fmla="*/ 265211 h 380726"/>
              <a:gd name="connsiteX23" fmla="*/ 44562 w 380726"/>
              <a:gd name="connsiteY23" fmla="*/ 305880 h 380726"/>
              <a:gd name="connsiteX24" fmla="*/ 74847 w 380726"/>
              <a:gd name="connsiteY24" fmla="*/ 336165 h 380726"/>
              <a:gd name="connsiteX25" fmla="*/ 115516 w 380726"/>
              <a:gd name="connsiteY25" fmla="*/ 322320 h 380726"/>
              <a:gd name="connsiteX26" fmla="*/ 149262 w 380726"/>
              <a:gd name="connsiteY26" fmla="*/ 336165 h 380726"/>
              <a:gd name="connsiteX27" fmla="*/ 168299 w 380726"/>
              <a:gd name="connsiteY27" fmla="*/ 374237 h 380726"/>
              <a:gd name="connsiteX28" fmla="*/ 211563 w 380726"/>
              <a:gd name="connsiteY28" fmla="*/ 374237 h 380726"/>
              <a:gd name="connsiteX29" fmla="*/ 230599 w 380726"/>
              <a:gd name="connsiteY29" fmla="*/ 336165 h 380726"/>
              <a:gd name="connsiteX30" fmla="*/ 264346 w 380726"/>
              <a:gd name="connsiteY30" fmla="*/ 322320 h 380726"/>
              <a:gd name="connsiteX31" fmla="*/ 305014 w 380726"/>
              <a:gd name="connsiteY31" fmla="*/ 336165 h 380726"/>
              <a:gd name="connsiteX32" fmla="*/ 336165 w 380726"/>
              <a:gd name="connsiteY32" fmla="*/ 305880 h 380726"/>
              <a:gd name="connsiteX33" fmla="*/ 322320 w 380726"/>
              <a:gd name="connsiteY33" fmla="*/ 265211 h 380726"/>
              <a:gd name="connsiteX34" fmla="*/ 337030 w 380726"/>
              <a:gd name="connsiteY34" fmla="*/ 231465 h 380726"/>
              <a:gd name="connsiteX35" fmla="*/ 375103 w 380726"/>
              <a:gd name="connsiteY35" fmla="*/ 212428 h 380726"/>
              <a:gd name="connsiteX36" fmla="*/ 375103 w 380726"/>
              <a:gd name="connsiteY36" fmla="*/ 169164 h 380726"/>
              <a:gd name="connsiteX37" fmla="*/ 337030 w 380726"/>
              <a:gd name="connsiteY37" fmla="*/ 150128 h 38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0726" h="380726">
                <a:moveTo>
                  <a:pt x="190796" y="255693"/>
                </a:moveTo>
                <a:cubicBezTo>
                  <a:pt x="154454" y="255693"/>
                  <a:pt x="125899" y="226273"/>
                  <a:pt x="125899" y="190796"/>
                </a:cubicBezTo>
                <a:cubicBezTo>
                  <a:pt x="125899" y="155319"/>
                  <a:pt x="155319" y="125899"/>
                  <a:pt x="190796" y="125899"/>
                </a:cubicBezTo>
                <a:cubicBezTo>
                  <a:pt x="227138" y="125899"/>
                  <a:pt x="255693" y="155319"/>
                  <a:pt x="255693" y="190796"/>
                </a:cubicBezTo>
                <a:cubicBezTo>
                  <a:pt x="255693" y="226273"/>
                  <a:pt x="226273" y="255693"/>
                  <a:pt x="190796" y="255693"/>
                </a:cubicBezTo>
                <a:close/>
                <a:moveTo>
                  <a:pt x="337030" y="150128"/>
                </a:moveTo>
                <a:cubicBezTo>
                  <a:pt x="333569" y="138014"/>
                  <a:pt x="329242" y="126765"/>
                  <a:pt x="323185" y="116381"/>
                </a:cubicBezTo>
                <a:lnTo>
                  <a:pt x="337030" y="75713"/>
                </a:lnTo>
                <a:lnTo>
                  <a:pt x="305880" y="44562"/>
                </a:lnTo>
                <a:lnTo>
                  <a:pt x="265211" y="58407"/>
                </a:lnTo>
                <a:cubicBezTo>
                  <a:pt x="254827" y="52350"/>
                  <a:pt x="243579" y="48024"/>
                  <a:pt x="231465" y="44562"/>
                </a:cubicBezTo>
                <a:lnTo>
                  <a:pt x="212428" y="6490"/>
                </a:lnTo>
                <a:lnTo>
                  <a:pt x="169164" y="6490"/>
                </a:lnTo>
                <a:lnTo>
                  <a:pt x="150128" y="44562"/>
                </a:lnTo>
                <a:cubicBezTo>
                  <a:pt x="138014" y="48024"/>
                  <a:pt x="126765" y="52350"/>
                  <a:pt x="116381" y="58407"/>
                </a:cubicBezTo>
                <a:lnTo>
                  <a:pt x="75713" y="44562"/>
                </a:lnTo>
                <a:lnTo>
                  <a:pt x="44562" y="75713"/>
                </a:lnTo>
                <a:lnTo>
                  <a:pt x="58407" y="116381"/>
                </a:lnTo>
                <a:cubicBezTo>
                  <a:pt x="52350" y="126765"/>
                  <a:pt x="48024" y="138014"/>
                  <a:pt x="44562" y="150128"/>
                </a:cubicBezTo>
                <a:lnTo>
                  <a:pt x="6490" y="169164"/>
                </a:lnTo>
                <a:lnTo>
                  <a:pt x="6490" y="212428"/>
                </a:lnTo>
                <a:lnTo>
                  <a:pt x="44562" y="231465"/>
                </a:lnTo>
                <a:cubicBezTo>
                  <a:pt x="48024" y="243579"/>
                  <a:pt x="52350" y="254827"/>
                  <a:pt x="58407" y="265211"/>
                </a:cubicBezTo>
                <a:lnTo>
                  <a:pt x="44562" y="305880"/>
                </a:lnTo>
                <a:lnTo>
                  <a:pt x="74847" y="336165"/>
                </a:lnTo>
                <a:lnTo>
                  <a:pt x="115516" y="322320"/>
                </a:lnTo>
                <a:cubicBezTo>
                  <a:pt x="125899" y="328377"/>
                  <a:pt x="137148" y="332703"/>
                  <a:pt x="149262" y="336165"/>
                </a:cubicBezTo>
                <a:lnTo>
                  <a:pt x="168299" y="374237"/>
                </a:lnTo>
                <a:lnTo>
                  <a:pt x="211563" y="374237"/>
                </a:lnTo>
                <a:lnTo>
                  <a:pt x="230599" y="336165"/>
                </a:lnTo>
                <a:cubicBezTo>
                  <a:pt x="242713" y="332703"/>
                  <a:pt x="253962" y="328377"/>
                  <a:pt x="264346" y="322320"/>
                </a:cubicBezTo>
                <a:lnTo>
                  <a:pt x="305014" y="336165"/>
                </a:lnTo>
                <a:lnTo>
                  <a:pt x="336165" y="305880"/>
                </a:lnTo>
                <a:lnTo>
                  <a:pt x="322320" y="265211"/>
                </a:lnTo>
                <a:cubicBezTo>
                  <a:pt x="328377" y="254827"/>
                  <a:pt x="333569" y="242713"/>
                  <a:pt x="337030" y="231465"/>
                </a:cubicBezTo>
                <a:lnTo>
                  <a:pt x="375103" y="212428"/>
                </a:lnTo>
                <a:lnTo>
                  <a:pt x="375103" y="169164"/>
                </a:lnTo>
                <a:lnTo>
                  <a:pt x="337030" y="150128"/>
                </a:lnTo>
                <a:close/>
              </a:path>
            </a:pathLst>
          </a:custGeom>
          <a:solidFill>
            <a:schemeClr val="bg1">
              <a:lumMod val="5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0F0AF39-A0BD-4567-988E-67BDCCB0AB54}"/>
              </a:ext>
            </a:extLst>
          </p:cNvPr>
          <p:cNvSpPr/>
          <p:nvPr/>
        </p:nvSpPr>
        <p:spPr>
          <a:xfrm flipV="1">
            <a:off x="4987129" y="4172050"/>
            <a:ext cx="380727" cy="380727"/>
          </a:xfrm>
          <a:custGeom>
            <a:avLst/>
            <a:gdLst>
              <a:gd name="connsiteX0" fmla="*/ 190796 w 380726"/>
              <a:gd name="connsiteY0" fmla="*/ 255693 h 380726"/>
              <a:gd name="connsiteX1" fmla="*/ 125899 w 380726"/>
              <a:gd name="connsiteY1" fmla="*/ 190796 h 380726"/>
              <a:gd name="connsiteX2" fmla="*/ 190796 w 380726"/>
              <a:gd name="connsiteY2" fmla="*/ 125899 h 380726"/>
              <a:gd name="connsiteX3" fmla="*/ 255693 w 380726"/>
              <a:gd name="connsiteY3" fmla="*/ 190796 h 380726"/>
              <a:gd name="connsiteX4" fmla="*/ 190796 w 380726"/>
              <a:gd name="connsiteY4" fmla="*/ 255693 h 380726"/>
              <a:gd name="connsiteX5" fmla="*/ 190796 w 380726"/>
              <a:gd name="connsiteY5" fmla="*/ 255693 h 380726"/>
              <a:gd name="connsiteX6" fmla="*/ 323185 w 380726"/>
              <a:gd name="connsiteY6" fmla="*/ 116381 h 380726"/>
              <a:gd name="connsiteX7" fmla="*/ 337030 w 380726"/>
              <a:gd name="connsiteY7" fmla="*/ 75713 h 380726"/>
              <a:gd name="connsiteX8" fmla="*/ 305880 w 380726"/>
              <a:gd name="connsiteY8" fmla="*/ 44562 h 380726"/>
              <a:gd name="connsiteX9" fmla="*/ 265211 w 380726"/>
              <a:gd name="connsiteY9" fmla="*/ 58407 h 380726"/>
              <a:gd name="connsiteX10" fmla="*/ 231465 w 380726"/>
              <a:gd name="connsiteY10" fmla="*/ 44562 h 380726"/>
              <a:gd name="connsiteX11" fmla="*/ 212428 w 380726"/>
              <a:gd name="connsiteY11" fmla="*/ 6490 h 380726"/>
              <a:gd name="connsiteX12" fmla="*/ 169164 w 380726"/>
              <a:gd name="connsiteY12" fmla="*/ 6490 h 380726"/>
              <a:gd name="connsiteX13" fmla="*/ 150128 w 380726"/>
              <a:gd name="connsiteY13" fmla="*/ 44562 h 380726"/>
              <a:gd name="connsiteX14" fmla="*/ 116381 w 380726"/>
              <a:gd name="connsiteY14" fmla="*/ 58407 h 380726"/>
              <a:gd name="connsiteX15" fmla="*/ 75713 w 380726"/>
              <a:gd name="connsiteY15" fmla="*/ 44562 h 380726"/>
              <a:gd name="connsiteX16" fmla="*/ 45428 w 380726"/>
              <a:gd name="connsiteY16" fmla="*/ 74847 h 380726"/>
              <a:gd name="connsiteX17" fmla="*/ 58407 w 380726"/>
              <a:gd name="connsiteY17" fmla="*/ 115516 h 380726"/>
              <a:gd name="connsiteX18" fmla="*/ 44562 w 380726"/>
              <a:gd name="connsiteY18" fmla="*/ 149262 h 380726"/>
              <a:gd name="connsiteX19" fmla="*/ 6490 w 380726"/>
              <a:gd name="connsiteY19" fmla="*/ 168299 h 380726"/>
              <a:gd name="connsiteX20" fmla="*/ 6490 w 380726"/>
              <a:gd name="connsiteY20" fmla="*/ 211563 h 380726"/>
              <a:gd name="connsiteX21" fmla="*/ 44562 w 380726"/>
              <a:gd name="connsiteY21" fmla="*/ 230599 h 380726"/>
              <a:gd name="connsiteX22" fmla="*/ 58407 w 380726"/>
              <a:gd name="connsiteY22" fmla="*/ 264346 h 380726"/>
              <a:gd name="connsiteX23" fmla="*/ 45428 w 380726"/>
              <a:gd name="connsiteY23" fmla="*/ 305014 h 380726"/>
              <a:gd name="connsiteX24" fmla="*/ 75713 w 380726"/>
              <a:gd name="connsiteY24" fmla="*/ 335299 h 380726"/>
              <a:gd name="connsiteX25" fmla="*/ 116381 w 380726"/>
              <a:gd name="connsiteY25" fmla="*/ 322320 h 380726"/>
              <a:gd name="connsiteX26" fmla="*/ 150128 w 380726"/>
              <a:gd name="connsiteY26" fmla="*/ 336165 h 380726"/>
              <a:gd name="connsiteX27" fmla="*/ 169164 w 380726"/>
              <a:gd name="connsiteY27" fmla="*/ 374237 h 380726"/>
              <a:gd name="connsiteX28" fmla="*/ 212428 w 380726"/>
              <a:gd name="connsiteY28" fmla="*/ 374237 h 380726"/>
              <a:gd name="connsiteX29" fmla="*/ 231465 w 380726"/>
              <a:gd name="connsiteY29" fmla="*/ 336165 h 380726"/>
              <a:gd name="connsiteX30" fmla="*/ 265211 w 380726"/>
              <a:gd name="connsiteY30" fmla="*/ 322320 h 380726"/>
              <a:gd name="connsiteX31" fmla="*/ 305880 w 380726"/>
              <a:gd name="connsiteY31" fmla="*/ 336165 h 380726"/>
              <a:gd name="connsiteX32" fmla="*/ 336165 w 380726"/>
              <a:gd name="connsiteY32" fmla="*/ 305014 h 380726"/>
              <a:gd name="connsiteX33" fmla="*/ 323185 w 380726"/>
              <a:gd name="connsiteY33" fmla="*/ 265211 h 380726"/>
              <a:gd name="connsiteX34" fmla="*/ 337030 w 380726"/>
              <a:gd name="connsiteY34" fmla="*/ 231465 h 380726"/>
              <a:gd name="connsiteX35" fmla="*/ 375103 w 380726"/>
              <a:gd name="connsiteY35" fmla="*/ 212428 h 380726"/>
              <a:gd name="connsiteX36" fmla="*/ 375103 w 380726"/>
              <a:gd name="connsiteY36" fmla="*/ 169164 h 380726"/>
              <a:gd name="connsiteX37" fmla="*/ 337030 w 380726"/>
              <a:gd name="connsiteY37" fmla="*/ 150128 h 380726"/>
              <a:gd name="connsiteX38" fmla="*/ 323185 w 380726"/>
              <a:gd name="connsiteY38" fmla="*/ 116381 h 38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80726" h="380726">
                <a:moveTo>
                  <a:pt x="190796" y="255693"/>
                </a:moveTo>
                <a:cubicBezTo>
                  <a:pt x="154454" y="255693"/>
                  <a:pt x="125899" y="226273"/>
                  <a:pt x="125899" y="190796"/>
                </a:cubicBezTo>
                <a:cubicBezTo>
                  <a:pt x="125899" y="154454"/>
                  <a:pt x="155319" y="125899"/>
                  <a:pt x="190796" y="125899"/>
                </a:cubicBezTo>
                <a:cubicBezTo>
                  <a:pt x="227138" y="125899"/>
                  <a:pt x="255693" y="155319"/>
                  <a:pt x="255693" y="190796"/>
                </a:cubicBezTo>
                <a:cubicBezTo>
                  <a:pt x="255693" y="226273"/>
                  <a:pt x="227138" y="255693"/>
                  <a:pt x="190796" y="255693"/>
                </a:cubicBezTo>
                <a:lnTo>
                  <a:pt x="190796" y="255693"/>
                </a:lnTo>
                <a:close/>
                <a:moveTo>
                  <a:pt x="323185" y="116381"/>
                </a:moveTo>
                <a:lnTo>
                  <a:pt x="337030" y="75713"/>
                </a:lnTo>
                <a:lnTo>
                  <a:pt x="305880" y="44562"/>
                </a:lnTo>
                <a:lnTo>
                  <a:pt x="265211" y="58407"/>
                </a:lnTo>
                <a:cubicBezTo>
                  <a:pt x="254827" y="52350"/>
                  <a:pt x="242713" y="48024"/>
                  <a:pt x="231465" y="44562"/>
                </a:cubicBezTo>
                <a:lnTo>
                  <a:pt x="212428" y="6490"/>
                </a:lnTo>
                <a:lnTo>
                  <a:pt x="169164" y="6490"/>
                </a:lnTo>
                <a:lnTo>
                  <a:pt x="150128" y="44562"/>
                </a:lnTo>
                <a:cubicBezTo>
                  <a:pt x="138014" y="48024"/>
                  <a:pt x="126765" y="52350"/>
                  <a:pt x="116381" y="58407"/>
                </a:cubicBezTo>
                <a:lnTo>
                  <a:pt x="75713" y="44562"/>
                </a:lnTo>
                <a:lnTo>
                  <a:pt x="45428" y="74847"/>
                </a:lnTo>
                <a:lnTo>
                  <a:pt x="58407" y="115516"/>
                </a:lnTo>
                <a:cubicBezTo>
                  <a:pt x="52350" y="125899"/>
                  <a:pt x="48024" y="138014"/>
                  <a:pt x="44562" y="149262"/>
                </a:cubicBezTo>
                <a:lnTo>
                  <a:pt x="6490" y="168299"/>
                </a:lnTo>
                <a:lnTo>
                  <a:pt x="6490" y="211563"/>
                </a:lnTo>
                <a:lnTo>
                  <a:pt x="44562" y="230599"/>
                </a:lnTo>
                <a:cubicBezTo>
                  <a:pt x="48024" y="242713"/>
                  <a:pt x="52350" y="253962"/>
                  <a:pt x="58407" y="264346"/>
                </a:cubicBezTo>
                <a:lnTo>
                  <a:pt x="45428" y="305014"/>
                </a:lnTo>
                <a:lnTo>
                  <a:pt x="75713" y="335299"/>
                </a:lnTo>
                <a:lnTo>
                  <a:pt x="116381" y="322320"/>
                </a:lnTo>
                <a:cubicBezTo>
                  <a:pt x="126765" y="328377"/>
                  <a:pt x="138014" y="332703"/>
                  <a:pt x="150128" y="336165"/>
                </a:cubicBezTo>
                <a:lnTo>
                  <a:pt x="169164" y="374237"/>
                </a:lnTo>
                <a:lnTo>
                  <a:pt x="212428" y="374237"/>
                </a:lnTo>
                <a:lnTo>
                  <a:pt x="231465" y="336165"/>
                </a:lnTo>
                <a:cubicBezTo>
                  <a:pt x="243579" y="332703"/>
                  <a:pt x="254827" y="328377"/>
                  <a:pt x="265211" y="322320"/>
                </a:cubicBezTo>
                <a:lnTo>
                  <a:pt x="305880" y="336165"/>
                </a:lnTo>
                <a:lnTo>
                  <a:pt x="336165" y="305014"/>
                </a:lnTo>
                <a:lnTo>
                  <a:pt x="323185" y="265211"/>
                </a:lnTo>
                <a:cubicBezTo>
                  <a:pt x="329242" y="254827"/>
                  <a:pt x="333569" y="243579"/>
                  <a:pt x="337030" y="231465"/>
                </a:cubicBezTo>
                <a:lnTo>
                  <a:pt x="375103" y="212428"/>
                </a:lnTo>
                <a:lnTo>
                  <a:pt x="375103" y="169164"/>
                </a:lnTo>
                <a:lnTo>
                  <a:pt x="337030" y="150128"/>
                </a:lnTo>
                <a:cubicBezTo>
                  <a:pt x="333569" y="138014"/>
                  <a:pt x="329242" y="126765"/>
                  <a:pt x="323185" y="116381"/>
                </a:cubicBezTo>
                <a:close/>
              </a:path>
            </a:pathLst>
          </a:custGeom>
          <a:solidFill>
            <a:schemeClr val="bg1">
              <a:lumMod val="50000"/>
            </a:schemeClr>
          </a:solidFill>
          <a:ln w="9525"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B874196F-878F-4A7B-9C84-ECEE819DFF47}"/>
              </a:ext>
            </a:extLst>
          </p:cNvPr>
          <p:cNvGrpSpPr/>
          <p:nvPr/>
        </p:nvGrpSpPr>
        <p:grpSpPr>
          <a:xfrm>
            <a:off x="9343598" y="2944279"/>
            <a:ext cx="1459145" cy="1240273"/>
            <a:chOff x="7769915" y="4672618"/>
            <a:chExt cx="914400" cy="777240"/>
          </a:xfrm>
        </p:grpSpPr>
        <p:sp>
          <p:nvSpPr>
            <p:cNvPr id="66" name="Freeform: Shape 65">
              <a:extLst>
                <a:ext uri="{FF2B5EF4-FFF2-40B4-BE49-F238E27FC236}">
                  <a16:creationId xmlns:a16="http://schemas.microsoft.com/office/drawing/2014/main" id="{104F1580-7E18-4005-B06C-CBD68EBE4D8D}"/>
                </a:ext>
              </a:extLst>
            </p:cNvPr>
            <p:cNvSpPr/>
            <p:nvPr/>
          </p:nvSpPr>
          <p:spPr>
            <a:xfrm>
              <a:off x="7769915" y="4672618"/>
              <a:ext cx="914400" cy="777240"/>
            </a:xfrm>
            <a:custGeom>
              <a:avLst/>
              <a:gdLst>
                <a:gd name="connsiteX0" fmla="*/ 282416 w 381000"/>
                <a:gd name="connsiteY0" fmla="*/ 7144 h 323850"/>
                <a:gd name="connsiteX1" fmla="*/ 98584 w 381000"/>
                <a:gd name="connsiteY1" fmla="*/ 7144 h 323850"/>
                <a:gd name="connsiteX2" fmla="*/ 7144 w 381000"/>
                <a:gd name="connsiteY2" fmla="*/ 166211 h 323850"/>
                <a:gd name="connsiteX3" fmla="*/ 98584 w 381000"/>
                <a:gd name="connsiteY3" fmla="*/ 325279 h 323850"/>
                <a:gd name="connsiteX4" fmla="*/ 282416 w 381000"/>
                <a:gd name="connsiteY4" fmla="*/ 325279 h 323850"/>
                <a:gd name="connsiteX5" fmla="*/ 373856 w 381000"/>
                <a:gd name="connsiteY5" fmla="*/ 166211 h 323850"/>
                <a:gd name="connsiteX6" fmla="*/ 282416 w 381000"/>
                <a:gd name="connsiteY6" fmla="*/ 7144 h 323850"/>
                <a:gd name="connsiteX7" fmla="*/ 283369 w 381000"/>
                <a:gd name="connsiteY7" fmla="*/ 237649 h 323850"/>
                <a:gd name="connsiteX8" fmla="*/ 258604 w 381000"/>
                <a:gd name="connsiteY8" fmla="*/ 262414 h 323850"/>
                <a:gd name="connsiteX9" fmla="*/ 123349 w 381000"/>
                <a:gd name="connsiteY9" fmla="*/ 262414 h 323850"/>
                <a:gd name="connsiteX10" fmla="*/ 98584 w 381000"/>
                <a:gd name="connsiteY10" fmla="*/ 237649 h 323850"/>
                <a:gd name="connsiteX11" fmla="*/ 98584 w 381000"/>
                <a:gd name="connsiteY11" fmla="*/ 95726 h 323850"/>
                <a:gd name="connsiteX12" fmla="*/ 123349 w 381000"/>
                <a:gd name="connsiteY12" fmla="*/ 70961 h 323850"/>
                <a:gd name="connsiteX13" fmla="*/ 223361 w 381000"/>
                <a:gd name="connsiteY13" fmla="*/ 70961 h 323850"/>
                <a:gd name="connsiteX14" fmla="*/ 242411 w 381000"/>
                <a:gd name="connsiteY14" fmla="*/ 70961 h 323850"/>
                <a:gd name="connsiteX15" fmla="*/ 245269 w 381000"/>
                <a:gd name="connsiteY15" fmla="*/ 70961 h 323850"/>
                <a:gd name="connsiteX16" fmla="*/ 283369 w 381000"/>
                <a:gd name="connsiteY16" fmla="*/ 109061 h 323850"/>
                <a:gd name="connsiteX17" fmla="*/ 283369 w 381000"/>
                <a:gd name="connsiteY17" fmla="*/ 129064 h 323850"/>
                <a:gd name="connsiteX18" fmla="*/ 283369 w 381000"/>
                <a:gd name="connsiteY18" fmla="*/ 237649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23850">
                  <a:moveTo>
                    <a:pt x="282416" y="7144"/>
                  </a:moveTo>
                  <a:lnTo>
                    <a:pt x="98584" y="7144"/>
                  </a:lnTo>
                  <a:lnTo>
                    <a:pt x="7144" y="166211"/>
                  </a:lnTo>
                  <a:lnTo>
                    <a:pt x="98584" y="325279"/>
                  </a:lnTo>
                  <a:lnTo>
                    <a:pt x="282416" y="325279"/>
                  </a:lnTo>
                  <a:lnTo>
                    <a:pt x="373856" y="166211"/>
                  </a:lnTo>
                  <a:lnTo>
                    <a:pt x="282416" y="7144"/>
                  </a:lnTo>
                  <a:close/>
                  <a:moveTo>
                    <a:pt x="283369" y="237649"/>
                  </a:moveTo>
                  <a:cubicBezTo>
                    <a:pt x="283369" y="250984"/>
                    <a:pt x="271939" y="262414"/>
                    <a:pt x="258604" y="262414"/>
                  </a:cubicBezTo>
                  <a:lnTo>
                    <a:pt x="123349" y="262414"/>
                  </a:lnTo>
                  <a:cubicBezTo>
                    <a:pt x="110014" y="262414"/>
                    <a:pt x="98584" y="250984"/>
                    <a:pt x="98584" y="237649"/>
                  </a:cubicBezTo>
                  <a:lnTo>
                    <a:pt x="98584" y="95726"/>
                  </a:lnTo>
                  <a:cubicBezTo>
                    <a:pt x="98584" y="82391"/>
                    <a:pt x="110014" y="70961"/>
                    <a:pt x="123349" y="70961"/>
                  </a:cubicBezTo>
                  <a:lnTo>
                    <a:pt x="223361" y="70961"/>
                  </a:lnTo>
                  <a:cubicBezTo>
                    <a:pt x="232886" y="70961"/>
                    <a:pt x="242411" y="70961"/>
                    <a:pt x="242411" y="70961"/>
                  </a:cubicBezTo>
                  <a:lnTo>
                    <a:pt x="245269" y="70961"/>
                  </a:lnTo>
                  <a:lnTo>
                    <a:pt x="283369" y="109061"/>
                  </a:lnTo>
                  <a:lnTo>
                    <a:pt x="283369" y="129064"/>
                  </a:lnTo>
                  <a:lnTo>
                    <a:pt x="283369" y="237649"/>
                  </a:lnTo>
                  <a:close/>
                </a:path>
              </a:pathLst>
            </a:custGeom>
            <a:solidFill>
              <a:srgbClr val="0078D7"/>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1C1B502-9C89-455B-9898-6CA91208BDDC}"/>
                </a:ext>
              </a:extLst>
            </p:cNvPr>
            <p:cNvSpPr/>
            <p:nvPr/>
          </p:nvSpPr>
          <p:spPr>
            <a:xfrm>
              <a:off x="8140247" y="5097814"/>
              <a:ext cx="68580" cy="114300"/>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2384" y="17621"/>
                    <a:pt x="22384" y="16669"/>
                    <a:pt x="22384" y="14764"/>
                  </a:cubicBezTo>
                  <a:close/>
                </a:path>
              </a:pathLst>
            </a:custGeom>
            <a:solidFill>
              <a:srgbClr val="0078D7"/>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FE9714F-3E04-46EB-A82A-1442474DE318}"/>
                </a:ext>
              </a:extLst>
            </p:cNvPr>
            <p:cNvSpPr/>
            <p:nvPr/>
          </p:nvSpPr>
          <p:spPr>
            <a:xfrm>
              <a:off x="8243118" y="4919506"/>
              <a:ext cx="68580" cy="114300"/>
            </a:xfrm>
            <a:custGeom>
              <a:avLst/>
              <a:gdLst>
                <a:gd name="connsiteX0" fmla="*/ 22384 w 28575"/>
                <a:gd name="connsiteY0" fmla="*/ 14764 h 47625"/>
                <a:gd name="connsiteX1" fmla="*/ 21431 w 28575"/>
                <a:gd name="connsiteY1" fmla="*/ 10954 h 47625"/>
                <a:gd name="connsiteX2" fmla="*/ 19526 w 28575"/>
                <a:gd name="connsiteY2" fmla="*/ 8096 h 47625"/>
                <a:gd name="connsiteX3" fmla="*/ 17621 w 28575"/>
                <a:gd name="connsiteY3" fmla="*/ 7144 h 47625"/>
                <a:gd name="connsiteX4" fmla="*/ 14764 w 28575"/>
                <a:gd name="connsiteY4" fmla="*/ 7144 h 47625"/>
                <a:gd name="connsiteX5" fmla="*/ 10954 w 28575"/>
                <a:gd name="connsiteY5" fmla="*/ 8096 h 47625"/>
                <a:gd name="connsiteX6" fmla="*/ 8096 w 28575"/>
                <a:gd name="connsiteY6" fmla="*/ 11906 h 47625"/>
                <a:gd name="connsiteX7" fmla="*/ 7144 w 28575"/>
                <a:gd name="connsiteY7" fmla="*/ 17621 h 47625"/>
                <a:gd name="connsiteX8" fmla="*/ 7144 w 28575"/>
                <a:gd name="connsiteY8" fmla="*/ 26194 h 47625"/>
                <a:gd name="connsiteX9" fmla="*/ 7144 w 28575"/>
                <a:gd name="connsiteY9" fmla="*/ 35719 h 47625"/>
                <a:gd name="connsiteX10" fmla="*/ 9049 w 28575"/>
                <a:gd name="connsiteY10" fmla="*/ 41434 h 47625"/>
                <a:gd name="connsiteX11" fmla="*/ 11906 w 28575"/>
                <a:gd name="connsiteY11" fmla="*/ 44291 h 47625"/>
                <a:gd name="connsiteX12" fmla="*/ 15716 w 28575"/>
                <a:gd name="connsiteY12" fmla="*/ 45244 h 47625"/>
                <a:gd name="connsiteX13" fmla="*/ 18574 w 28575"/>
                <a:gd name="connsiteY13" fmla="*/ 44291 h 47625"/>
                <a:gd name="connsiteX14" fmla="*/ 20479 w 28575"/>
                <a:gd name="connsiteY14" fmla="*/ 42386 h 47625"/>
                <a:gd name="connsiteX15" fmla="*/ 22384 w 28575"/>
                <a:gd name="connsiteY15" fmla="*/ 39529 h 47625"/>
                <a:gd name="connsiteX16" fmla="*/ 23336 w 28575"/>
                <a:gd name="connsiteY16" fmla="*/ 35719 h 47625"/>
                <a:gd name="connsiteX17" fmla="*/ 24289 w 28575"/>
                <a:gd name="connsiteY17" fmla="*/ 30956 h 47625"/>
                <a:gd name="connsiteX18" fmla="*/ 24289 w 28575"/>
                <a:gd name="connsiteY18" fmla="*/ 25241 h 47625"/>
                <a:gd name="connsiteX19" fmla="*/ 24289 w 28575"/>
                <a:gd name="connsiteY19" fmla="*/ 18574 h 47625"/>
                <a:gd name="connsiteX20" fmla="*/ 22384 w 28575"/>
                <a:gd name="connsiteY20" fmla="*/ 1476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47625">
                  <a:moveTo>
                    <a:pt x="22384" y="14764"/>
                  </a:moveTo>
                  <a:cubicBezTo>
                    <a:pt x="22384" y="12859"/>
                    <a:pt x="21431" y="11906"/>
                    <a:pt x="21431" y="10954"/>
                  </a:cubicBezTo>
                  <a:cubicBezTo>
                    <a:pt x="21431" y="10001"/>
                    <a:pt x="20479" y="9049"/>
                    <a:pt x="19526" y="8096"/>
                  </a:cubicBezTo>
                  <a:cubicBezTo>
                    <a:pt x="18574" y="7144"/>
                    <a:pt x="18574" y="7144"/>
                    <a:pt x="17621" y="7144"/>
                  </a:cubicBezTo>
                  <a:cubicBezTo>
                    <a:pt x="16669" y="7144"/>
                    <a:pt x="15716" y="7144"/>
                    <a:pt x="14764" y="7144"/>
                  </a:cubicBezTo>
                  <a:cubicBezTo>
                    <a:pt x="12859" y="7144"/>
                    <a:pt x="11906" y="7144"/>
                    <a:pt x="10954" y="8096"/>
                  </a:cubicBezTo>
                  <a:cubicBezTo>
                    <a:pt x="10001" y="9049"/>
                    <a:pt x="9049" y="10001"/>
                    <a:pt x="8096" y="11906"/>
                  </a:cubicBezTo>
                  <a:cubicBezTo>
                    <a:pt x="7144" y="13811"/>
                    <a:pt x="7144" y="15716"/>
                    <a:pt x="7144" y="17621"/>
                  </a:cubicBezTo>
                  <a:cubicBezTo>
                    <a:pt x="7144" y="19526"/>
                    <a:pt x="7144" y="22384"/>
                    <a:pt x="7144" y="26194"/>
                  </a:cubicBezTo>
                  <a:cubicBezTo>
                    <a:pt x="7144" y="30004"/>
                    <a:pt x="7144" y="32861"/>
                    <a:pt x="7144" y="35719"/>
                  </a:cubicBezTo>
                  <a:cubicBezTo>
                    <a:pt x="7144" y="38576"/>
                    <a:pt x="8096" y="40481"/>
                    <a:pt x="9049" y="41434"/>
                  </a:cubicBezTo>
                  <a:cubicBezTo>
                    <a:pt x="10001" y="43339"/>
                    <a:pt x="10954" y="44291"/>
                    <a:pt x="11906" y="44291"/>
                  </a:cubicBezTo>
                  <a:cubicBezTo>
                    <a:pt x="12859" y="45244"/>
                    <a:pt x="13811" y="45244"/>
                    <a:pt x="15716" y="45244"/>
                  </a:cubicBezTo>
                  <a:cubicBezTo>
                    <a:pt x="16669" y="45244"/>
                    <a:pt x="17621" y="45244"/>
                    <a:pt x="18574" y="44291"/>
                  </a:cubicBezTo>
                  <a:cubicBezTo>
                    <a:pt x="19526" y="44291"/>
                    <a:pt x="20479" y="43339"/>
                    <a:pt x="20479" y="42386"/>
                  </a:cubicBezTo>
                  <a:cubicBezTo>
                    <a:pt x="21431" y="41434"/>
                    <a:pt x="21431" y="40481"/>
                    <a:pt x="22384" y="39529"/>
                  </a:cubicBezTo>
                  <a:cubicBezTo>
                    <a:pt x="22384" y="38576"/>
                    <a:pt x="23336" y="37624"/>
                    <a:pt x="23336" y="35719"/>
                  </a:cubicBezTo>
                  <a:cubicBezTo>
                    <a:pt x="23336" y="34766"/>
                    <a:pt x="23336" y="32861"/>
                    <a:pt x="24289" y="30956"/>
                  </a:cubicBezTo>
                  <a:cubicBezTo>
                    <a:pt x="24289" y="29051"/>
                    <a:pt x="24289" y="27146"/>
                    <a:pt x="24289" y="25241"/>
                  </a:cubicBezTo>
                  <a:cubicBezTo>
                    <a:pt x="24289" y="22384"/>
                    <a:pt x="24289" y="20479"/>
                    <a:pt x="24289" y="18574"/>
                  </a:cubicBezTo>
                  <a:cubicBezTo>
                    <a:pt x="23336" y="18574"/>
                    <a:pt x="23336" y="16669"/>
                    <a:pt x="22384" y="14764"/>
                  </a:cubicBezTo>
                  <a:close/>
                </a:path>
              </a:pathLst>
            </a:custGeom>
            <a:solidFill>
              <a:srgbClr val="0078D7"/>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A51759-4E3B-4872-A8F7-DA59B449786D}"/>
                </a:ext>
              </a:extLst>
            </p:cNvPr>
            <p:cNvSpPr/>
            <p:nvPr/>
          </p:nvSpPr>
          <p:spPr>
            <a:xfrm>
              <a:off x="8021375" y="4857783"/>
              <a:ext cx="411480" cy="411480"/>
            </a:xfrm>
            <a:custGeom>
              <a:avLst/>
              <a:gdLst>
                <a:gd name="connsiteX0" fmla="*/ 133826 w 171450"/>
                <a:gd name="connsiteY0" fmla="*/ 7144 h 171450"/>
                <a:gd name="connsiteX1" fmla="*/ 118586 w 171450"/>
                <a:gd name="connsiteY1" fmla="*/ 7144 h 171450"/>
                <a:gd name="connsiteX2" fmla="*/ 18574 w 171450"/>
                <a:gd name="connsiteY2" fmla="*/ 7144 h 171450"/>
                <a:gd name="connsiteX3" fmla="*/ 7144 w 171450"/>
                <a:gd name="connsiteY3" fmla="*/ 18574 h 171450"/>
                <a:gd name="connsiteX4" fmla="*/ 7144 w 171450"/>
                <a:gd name="connsiteY4" fmla="*/ 160496 h 171450"/>
                <a:gd name="connsiteX5" fmla="*/ 18574 w 171450"/>
                <a:gd name="connsiteY5" fmla="*/ 171926 h 171450"/>
                <a:gd name="connsiteX6" fmla="*/ 153829 w 171450"/>
                <a:gd name="connsiteY6" fmla="*/ 171926 h 171450"/>
                <a:gd name="connsiteX7" fmla="*/ 165259 w 171450"/>
                <a:gd name="connsiteY7" fmla="*/ 160496 h 171450"/>
                <a:gd name="connsiteX8" fmla="*/ 165259 w 171450"/>
                <a:gd name="connsiteY8" fmla="*/ 38576 h 171450"/>
                <a:gd name="connsiteX9" fmla="*/ 134779 w 171450"/>
                <a:gd name="connsiteY9" fmla="*/ 38576 h 171450"/>
                <a:gd name="connsiteX10" fmla="*/ 134779 w 171450"/>
                <a:gd name="connsiteY10" fmla="*/ 7144 h 171450"/>
                <a:gd name="connsiteX11" fmla="*/ 49054 w 171450"/>
                <a:gd name="connsiteY11" fmla="*/ 35719 h 171450"/>
                <a:gd name="connsiteX12" fmla="*/ 49054 w 171450"/>
                <a:gd name="connsiteY12" fmla="*/ 34766 h 171450"/>
                <a:gd name="connsiteX13" fmla="*/ 49054 w 171450"/>
                <a:gd name="connsiteY13" fmla="*/ 33814 h 171450"/>
                <a:gd name="connsiteX14" fmla="*/ 50006 w 171450"/>
                <a:gd name="connsiteY14" fmla="*/ 32861 h 171450"/>
                <a:gd name="connsiteX15" fmla="*/ 61436 w 171450"/>
                <a:gd name="connsiteY15" fmla="*/ 25241 h 171450"/>
                <a:gd name="connsiteX16" fmla="*/ 62389 w 171450"/>
                <a:gd name="connsiteY16" fmla="*/ 25241 h 171450"/>
                <a:gd name="connsiteX17" fmla="*/ 63341 w 171450"/>
                <a:gd name="connsiteY17" fmla="*/ 25241 h 171450"/>
                <a:gd name="connsiteX18" fmla="*/ 64294 w 171450"/>
                <a:gd name="connsiteY18" fmla="*/ 25241 h 171450"/>
                <a:gd name="connsiteX19" fmla="*/ 66199 w 171450"/>
                <a:gd name="connsiteY19" fmla="*/ 25241 h 171450"/>
                <a:gd name="connsiteX20" fmla="*/ 69056 w 171450"/>
                <a:gd name="connsiteY20" fmla="*/ 25241 h 171450"/>
                <a:gd name="connsiteX21" fmla="*/ 70961 w 171450"/>
                <a:gd name="connsiteY21" fmla="*/ 25241 h 171450"/>
                <a:gd name="connsiteX22" fmla="*/ 71914 w 171450"/>
                <a:gd name="connsiteY22" fmla="*/ 25241 h 171450"/>
                <a:gd name="connsiteX23" fmla="*/ 71914 w 171450"/>
                <a:gd name="connsiteY23" fmla="*/ 26194 h 171450"/>
                <a:gd name="connsiteX24" fmla="*/ 71914 w 171450"/>
                <a:gd name="connsiteY24" fmla="*/ 70961 h 171450"/>
                <a:gd name="connsiteX25" fmla="*/ 80486 w 171450"/>
                <a:gd name="connsiteY25" fmla="*/ 70961 h 171450"/>
                <a:gd name="connsiteX26" fmla="*/ 81439 w 171450"/>
                <a:gd name="connsiteY26" fmla="*/ 70961 h 171450"/>
                <a:gd name="connsiteX27" fmla="*/ 82391 w 171450"/>
                <a:gd name="connsiteY27" fmla="*/ 71914 h 171450"/>
                <a:gd name="connsiteX28" fmla="*/ 82391 w 171450"/>
                <a:gd name="connsiteY28" fmla="*/ 72866 h 171450"/>
                <a:gd name="connsiteX29" fmla="*/ 82391 w 171450"/>
                <a:gd name="connsiteY29" fmla="*/ 74771 h 171450"/>
                <a:gd name="connsiteX30" fmla="*/ 82391 w 171450"/>
                <a:gd name="connsiteY30" fmla="*/ 76676 h 171450"/>
                <a:gd name="connsiteX31" fmla="*/ 82391 w 171450"/>
                <a:gd name="connsiteY31" fmla="*/ 77629 h 171450"/>
                <a:gd name="connsiteX32" fmla="*/ 81439 w 171450"/>
                <a:gd name="connsiteY32" fmla="*/ 78581 h 171450"/>
                <a:gd name="connsiteX33" fmla="*/ 80486 w 171450"/>
                <a:gd name="connsiteY33" fmla="*/ 78581 h 171450"/>
                <a:gd name="connsiteX34" fmla="*/ 50959 w 171450"/>
                <a:gd name="connsiteY34" fmla="*/ 78581 h 171450"/>
                <a:gd name="connsiteX35" fmla="*/ 50006 w 171450"/>
                <a:gd name="connsiteY35" fmla="*/ 78581 h 171450"/>
                <a:gd name="connsiteX36" fmla="*/ 49054 w 171450"/>
                <a:gd name="connsiteY36" fmla="*/ 77629 h 171450"/>
                <a:gd name="connsiteX37" fmla="*/ 49054 w 171450"/>
                <a:gd name="connsiteY37" fmla="*/ 76676 h 171450"/>
                <a:gd name="connsiteX38" fmla="*/ 49054 w 171450"/>
                <a:gd name="connsiteY38" fmla="*/ 74771 h 171450"/>
                <a:gd name="connsiteX39" fmla="*/ 49054 w 171450"/>
                <a:gd name="connsiteY39" fmla="*/ 72866 h 171450"/>
                <a:gd name="connsiteX40" fmla="*/ 49054 w 171450"/>
                <a:gd name="connsiteY40" fmla="*/ 71914 h 171450"/>
                <a:gd name="connsiteX41" fmla="*/ 50006 w 171450"/>
                <a:gd name="connsiteY41" fmla="*/ 70961 h 171450"/>
                <a:gd name="connsiteX42" fmla="*/ 50959 w 171450"/>
                <a:gd name="connsiteY42" fmla="*/ 70961 h 171450"/>
                <a:gd name="connsiteX43" fmla="*/ 61436 w 171450"/>
                <a:gd name="connsiteY43" fmla="*/ 70961 h 171450"/>
                <a:gd name="connsiteX44" fmla="*/ 61436 w 171450"/>
                <a:gd name="connsiteY44" fmla="*/ 35719 h 171450"/>
                <a:gd name="connsiteX45" fmla="*/ 52864 w 171450"/>
                <a:gd name="connsiteY45" fmla="*/ 40481 h 171450"/>
                <a:gd name="connsiteX46" fmla="*/ 50959 w 171450"/>
                <a:gd name="connsiteY46" fmla="*/ 41434 h 171450"/>
                <a:gd name="connsiteX47" fmla="*/ 50006 w 171450"/>
                <a:gd name="connsiteY47" fmla="*/ 41434 h 171450"/>
                <a:gd name="connsiteX48" fmla="*/ 49054 w 171450"/>
                <a:gd name="connsiteY48" fmla="*/ 40481 h 171450"/>
                <a:gd name="connsiteX49" fmla="*/ 49054 w 171450"/>
                <a:gd name="connsiteY49" fmla="*/ 37624 h 171450"/>
                <a:gd name="connsiteX50" fmla="*/ 49054 w 171450"/>
                <a:gd name="connsiteY50" fmla="*/ 35719 h 171450"/>
                <a:gd name="connsiteX51" fmla="*/ 82391 w 171450"/>
                <a:gd name="connsiteY51" fmla="*/ 137636 h 171450"/>
                <a:gd name="connsiteX52" fmla="*/ 78581 w 171450"/>
                <a:gd name="connsiteY52" fmla="*/ 146209 h 171450"/>
                <a:gd name="connsiteX53" fmla="*/ 72866 w 171450"/>
                <a:gd name="connsiteY53" fmla="*/ 151924 h 171450"/>
                <a:gd name="connsiteX54" fmla="*/ 63341 w 171450"/>
                <a:gd name="connsiteY54" fmla="*/ 153829 h 171450"/>
                <a:gd name="connsiteX55" fmla="*/ 53816 w 171450"/>
                <a:gd name="connsiteY55" fmla="*/ 151924 h 171450"/>
                <a:gd name="connsiteX56" fmla="*/ 48101 w 171450"/>
                <a:gd name="connsiteY56" fmla="*/ 146209 h 171450"/>
                <a:gd name="connsiteX57" fmla="*/ 45244 w 171450"/>
                <a:gd name="connsiteY57" fmla="*/ 137636 h 171450"/>
                <a:gd name="connsiteX58" fmla="*/ 44291 w 171450"/>
                <a:gd name="connsiteY58" fmla="*/ 126206 h 171450"/>
                <a:gd name="connsiteX59" fmla="*/ 45244 w 171450"/>
                <a:gd name="connsiteY59" fmla="*/ 114776 h 171450"/>
                <a:gd name="connsiteX60" fmla="*/ 49054 w 171450"/>
                <a:gd name="connsiteY60" fmla="*/ 106204 h 171450"/>
                <a:gd name="connsiteX61" fmla="*/ 54769 w 171450"/>
                <a:gd name="connsiteY61" fmla="*/ 100489 h 171450"/>
                <a:gd name="connsiteX62" fmla="*/ 64294 w 171450"/>
                <a:gd name="connsiteY62" fmla="*/ 98584 h 171450"/>
                <a:gd name="connsiteX63" fmla="*/ 73819 w 171450"/>
                <a:gd name="connsiteY63" fmla="*/ 100489 h 171450"/>
                <a:gd name="connsiteX64" fmla="*/ 79534 w 171450"/>
                <a:gd name="connsiteY64" fmla="*/ 106204 h 171450"/>
                <a:gd name="connsiteX65" fmla="*/ 82391 w 171450"/>
                <a:gd name="connsiteY65" fmla="*/ 114776 h 171450"/>
                <a:gd name="connsiteX66" fmla="*/ 83344 w 171450"/>
                <a:gd name="connsiteY66" fmla="*/ 126206 h 171450"/>
                <a:gd name="connsiteX67" fmla="*/ 82391 w 171450"/>
                <a:gd name="connsiteY67" fmla="*/ 137636 h 171450"/>
                <a:gd name="connsiteX68" fmla="*/ 125254 w 171450"/>
                <a:gd name="connsiteY68" fmla="*/ 150971 h 171450"/>
                <a:gd name="connsiteX69" fmla="*/ 125254 w 171450"/>
                <a:gd name="connsiteY69" fmla="*/ 151924 h 171450"/>
                <a:gd name="connsiteX70" fmla="*/ 124301 w 171450"/>
                <a:gd name="connsiteY70" fmla="*/ 152876 h 171450"/>
                <a:gd name="connsiteX71" fmla="*/ 123349 w 171450"/>
                <a:gd name="connsiteY71" fmla="*/ 152876 h 171450"/>
                <a:gd name="connsiteX72" fmla="*/ 93821 w 171450"/>
                <a:gd name="connsiteY72" fmla="*/ 152876 h 171450"/>
                <a:gd name="connsiteX73" fmla="*/ 92869 w 171450"/>
                <a:gd name="connsiteY73" fmla="*/ 152876 h 171450"/>
                <a:gd name="connsiteX74" fmla="*/ 91916 w 171450"/>
                <a:gd name="connsiteY74" fmla="*/ 151924 h 171450"/>
                <a:gd name="connsiteX75" fmla="*/ 91916 w 171450"/>
                <a:gd name="connsiteY75" fmla="*/ 150971 h 171450"/>
                <a:gd name="connsiteX76" fmla="*/ 91916 w 171450"/>
                <a:gd name="connsiteY76" fmla="*/ 149066 h 171450"/>
                <a:gd name="connsiteX77" fmla="*/ 91916 w 171450"/>
                <a:gd name="connsiteY77" fmla="*/ 147161 h 171450"/>
                <a:gd name="connsiteX78" fmla="*/ 91916 w 171450"/>
                <a:gd name="connsiteY78" fmla="*/ 146209 h 171450"/>
                <a:gd name="connsiteX79" fmla="*/ 92869 w 171450"/>
                <a:gd name="connsiteY79" fmla="*/ 145256 h 171450"/>
                <a:gd name="connsiteX80" fmla="*/ 93821 w 171450"/>
                <a:gd name="connsiteY80" fmla="*/ 145256 h 171450"/>
                <a:gd name="connsiteX81" fmla="*/ 104299 w 171450"/>
                <a:gd name="connsiteY81" fmla="*/ 145256 h 171450"/>
                <a:gd name="connsiteX82" fmla="*/ 104299 w 171450"/>
                <a:gd name="connsiteY82" fmla="*/ 110014 h 171450"/>
                <a:gd name="connsiteX83" fmla="*/ 95726 w 171450"/>
                <a:gd name="connsiteY83" fmla="*/ 114776 h 171450"/>
                <a:gd name="connsiteX84" fmla="*/ 93821 w 171450"/>
                <a:gd name="connsiteY84" fmla="*/ 115729 h 171450"/>
                <a:gd name="connsiteX85" fmla="*/ 92869 w 171450"/>
                <a:gd name="connsiteY85" fmla="*/ 115729 h 171450"/>
                <a:gd name="connsiteX86" fmla="*/ 91916 w 171450"/>
                <a:gd name="connsiteY86" fmla="*/ 114776 h 171450"/>
                <a:gd name="connsiteX87" fmla="*/ 91916 w 171450"/>
                <a:gd name="connsiteY87" fmla="*/ 111919 h 171450"/>
                <a:gd name="connsiteX88" fmla="*/ 91916 w 171450"/>
                <a:gd name="connsiteY88" fmla="*/ 110014 h 171450"/>
                <a:gd name="connsiteX89" fmla="*/ 91916 w 171450"/>
                <a:gd name="connsiteY89" fmla="*/ 109061 h 171450"/>
                <a:gd name="connsiteX90" fmla="*/ 91916 w 171450"/>
                <a:gd name="connsiteY90" fmla="*/ 108109 h 171450"/>
                <a:gd name="connsiteX91" fmla="*/ 92869 w 171450"/>
                <a:gd name="connsiteY91" fmla="*/ 107156 h 171450"/>
                <a:gd name="connsiteX92" fmla="*/ 104299 w 171450"/>
                <a:gd name="connsiteY92" fmla="*/ 99536 h 171450"/>
                <a:gd name="connsiteX93" fmla="*/ 105251 w 171450"/>
                <a:gd name="connsiteY93" fmla="*/ 99536 h 171450"/>
                <a:gd name="connsiteX94" fmla="*/ 106204 w 171450"/>
                <a:gd name="connsiteY94" fmla="*/ 99536 h 171450"/>
                <a:gd name="connsiteX95" fmla="*/ 107156 w 171450"/>
                <a:gd name="connsiteY95" fmla="*/ 99536 h 171450"/>
                <a:gd name="connsiteX96" fmla="*/ 109061 w 171450"/>
                <a:gd name="connsiteY96" fmla="*/ 99536 h 171450"/>
                <a:gd name="connsiteX97" fmla="*/ 111919 w 171450"/>
                <a:gd name="connsiteY97" fmla="*/ 99536 h 171450"/>
                <a:gd name="connsiteX98" fmla="*/ 113824 w 171450"/>
                <a:gd name="connsiteY98" fmla="*/ 99536 h 171450"/>
                <a:gd name="connsiteX99" fmla="*/ 114776 w 171450"/>
                <a:gd name="connsiteY99" fmla="*/ 99536 h 171450"/>
                <a:gd name="connsiteX100" fmla="*/ 114776 w 171450"/>
                <a:gd name="connsiteY100" fmla="*/ 100489 h 171450"/>
                <a:gd name="connsiteX101" fmla="*/ 114776 w 171450"/>
                <a:gd name="connsiteY101" fmla="*/ 145256 h 171450"/>
                <a:gd name="connsiteX102" fmla="*/ 123349 w 171450"/>
                <a:gd name="connsiteY102" fmla="*/ 145256 h 171450"/>
                <a:gd name="connsiteX103" fmla="*/ 124301 w 171450"/>
                <a:gd name="connsiteY103" fmla="*/ 145256 h 171450"/>
                <a:gd name="connsiteX104" fmla="*/ 125254 w 171450"/>
                <a:gd name="connsiteY104" fmla="*/ 146209 h 171450"/>
                <a:gd name="connsiteX105" fmla="*/ 125254 w 171450"/>
                <a:gd name="connsiteY105" fmla="*/ 147161 h 171450"/>
                <a:gd name="connsiteX106" fmla="*/ 125254 w 171450"/>
                <a:gd name="connsiteY106" fmla="*/ 149066 h 171450"/>
                <a:gd name="connsiteX107" fmla="*/ 125254 w 171450"/>
                <a:gd name="connsiteY107" fmla="*/ 150971 h 171450"/>
                <a:gd name="connsiteX108" fmla="*/ 126206 w 171450"/>
                <a:gd name="connsiteY108" fmla="*/ 63341 h 171450"/>
                <a:gd name="connsiteX109" fmla="*/ 122396 w 171450"/>
                <a:gd name="connsiteY109" fmla="*/ 71914 h 171450"/>
                <a:gd name="connsiteX110" fmla="*/ 116681 w 171450"/>
                <a:gd name="connsiteY110" fmla="*/ 77629 h 171450"/>
                <a:gd name="connsiteX111" fmla="*/ 107156 w 171450"/>
                <a:gd name="connsiteY111" fmla="*/ 79534 h 171450"/>
                <a:gd name="connsiteX112" fmla="*/ 97631 w 171450"/>
                <a:gd name="connsiteY112" fmla="*/ 77629 h 171450"/>
                <a:gd name="connsiteX113" fmla="*/ 91916 w 171450"/>
                <a:gd name="connsiteY113" fmla="*/ 71914 h 171450"/>
                <a:gd name="connsiteX114" fmla="*/ 89059 w 171450"/>
                <a:gd name="connsiteY114" fmla="*/ 63341 h 171450"/>
                <a:gd name="connsiteX115" fmla="*/ 88106 w 171450"/>
                <a:gd name="connsiteY115" fmla="*/ 51911 h 171450"/>
                <a:gd name="connsiteX116" fmla="*/ 89059 w 171450"/>
                <a:gd name="connsiteY116" fmla="*/ 40481 h 171450"/>
                <a:gd name="connsiteX117" fmla="*/ 92869 w 171450"/>
                <a:gd name="connsiteY117" fmla="*/ 31909 h 171450"/>
                <a:gd name="connsiteX118" fmla="*/ 98584 w 171450"/>
                <a:gd name="connsiteY118" fmla="*/ 26194 h 171450"/>
                <a:gd name="connsiteX119" fmla="*/ 108109 w 171450"/>
                <a:gd name="connsiteY119" fmla="*/ 24289 h 171450"/>
                <a:gd name="connsiteX120" fmla="*/ 117634 w 171450"/>
                <a:gd name="connsiteY120" fmla="*/ 26194 h 171450"/>
                <a:gd name="connsiteX121" fmla="*/ 123349 w 171450"/>
                <a:gd name="connsiteY121" fmla="*/ 31909 h 171450"/>
                <a:gd name="connsiteX122" fmla="*/ 126206 w 171450"/>
                <a:gd name="connsiteY122" fmla="*/ 40481 h 171450"/>
                <a:gd name="connsiteX123" fmla="*/ 127159 w 171450"/>
                <a:gd name="connsiteY123" fmla="*/ 51911 h 171450"/>
                <a:gd name="connsiteX124" fmla="*/ 126206 w 171450"/>
                <a:gd name="connsiteY124" fmla="*/ 6334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1450" h="171450">
                  <a:moveTo>
                    <a:pt x="133826" y="7144"/>
                  </a:moveTo>
                  <a:cubicBezTo>
                    <a:pt x="130016" y="7144"/>
                    <a:pt x="124301" y="7144"/>
                    <a:pt x="118586" y="7144"/>
                  </a:cubicBezTo>
                  <a:lnTo>
                    <a:pt x="18574" y="7144"/>
                  </a:lnTo>
                  <a:cubicBezTo>
                    <a:pt x="11906" y="7144"/>
                    <a:pt x="7144" y="11906"/>
                    <a:pt x="7144" y="18574"/>
                  </a:cubicBezTo>
                  <a:lnTo>
                    <a:pt x="7144" y="160496"/>
                  </a:lnTo>
                  <a:cubicBezTo>
                    <a:pt x="7144" y="167164"/>
                    <a:pt x="11906" y="171926"/>
                    <a:pt x="18574" y="171926"/>
                  </a:cubicBezTo>
                  <a:lnTo>
                    <a:pt x="153829" y="171926"/>
                  </a:lnTo>
                  <a:cubicBezTo>
                    <a:pt x="159544" y="171926"/>
                    <a:pt x="165259" y="167164"/>
                    <a:pt x="165259" y="160496"/>
                  </a:cubicBezTo>
                  <a:lnTo>
                    <a:pt x="165259" y="38576"/>
                  </a:lnTo>
                  <a:lnTo>
                    <a:pt x="134779" y="38576"/>
                  </a:lnTo>
                  <a:lnTo>
                    <a:pt x="134779" y="7144"/>
                  </a:lnTo>
                  <a:close/>
                  <a:moveTo>
                    <a:pt x="49054" y="35719"/>
                  </a:moveTo>
                  <a:cubicBezTo>
                    <a:pt x="49054" y="35719"/>
                    <a:pt x="49054" y="34766"/>
                    <a:pt x="49054" y="34766"/>
                  </a:cubicBezTo>
                  <a:cubicBezTo>
                    <a:pt x="49054" y="34766"/>
                    <a:pt x="49054" y="33814"/>
                    <a:pt x="49054" y="33814"/>
                  </a:cubicBezTo>
                  <a:cubicBezTo>
                    <a:pt x="49054" y="33814"/>
                    <a:pt x="49054" y="33814"/>
                    <a:pt x="50006" y="32861"/>
                  </a:cubicBezTo>
                  <a:lnTo>
                    <a:pt x="61436" y="25241"/>
                  </a:lnTo>
                  <a:cubicBezTo>
                    <a:pt x="61436" y="25241"/>
                    <a:pt x="61436" y="25241"/>
                    <a:pt x="62389" y="25241"/>
                  </a:cubicBezTo>
                  <a:cubicBezTo>
                    <a:pt x="62389" y="25241"/>
                    <a:pt x="63341" y="25241"/>
                    <a:pt x="63341" y="25241"/>
                  </a:cubicBezTo>
                  <a:cubicBezTo>
                    <a:pt x="63341" y="25241"/>
                    <a:pt x="64294" y="25241"/>
                    <a:pt x="64294" y="25241"/>
                  </a:cubicBezTo>
                  <a:cubicBezTo>
                    <a:pt x="65246" y="25241"/>
                    <a:pt x="65246" y="25241"/>
                    <a:pt x="66199" y="25241"/>
                  </a:cubicBezTo>
                  <a:cubicBezTo>
                    <a:pt x="67151" y="25241"/>
                    <a:pt x="68104" y="25241"/>
                    <a:pt x="69056" y="25241"/>
                  </a:cubicBezTo>
                  <a:cubicBezTo>
                    <a:pt x="70009" y="25241"/>
                    <a:pt x="70009" y="25241"/>
                    <a:pt x="70961" y="25241"/>
                  </a:cubicBezTo>
                  <a:cubicBezTo>
                    <a:pt x="70961" y="25241"/>
                    <a:pt x="71914" y="25241"/>
                    <a:pt x="71914" y="25241"/>
                  </a:cubicBezTo>
                  <a:cubicBezTo>
                    <a:pt x="71914" y="25241"/>
                    <a:pt x="71914" y="25241"/>
                    <a:pt x="71914" y="26194"/>
                  </a:cubicBezTo>
                  <a:lnTo>
                    <a:pt x="71914" y="70961"/>
                  </a:lnTo>
                  <a:lnTo>
                    <a:pt x="80486" y="70961"/>
                  </a:lnTo>
                  <a:cubicBezTo>
                    <a:pt x="80486" y="70961"/>
                    <a:pt x="81439" y="70961"/>
                    <a:pt x="81439" y="70961"/>
                  </a:cubicBezTo>
                  <a:cubicBezTo>
                    <a:pt x="81439" y="70961"/>
                    <a:pt x="81439" y="70961"/>
                    <a:pt x="82391" y="71914"/>
                  </a:cubicBezTo>
                  <a:cubicBezTo>
                    <a:pt x="83344" y="72866"/>
                    <a:pt x="82391" y="72866"/>
                    <a:pt x="82391" y="72866"/>
                  </a:cubicBezTo>
                  <a:cubicBezTo>
                    <a:pt x="82391" y="73819"/>
                    <a:pt x="82391" y="73819"/>
                    <a:pt x="82391" y="74771"/>
                  </a:cubicBezTo>
                  <a:cubicBezTo>
                    <a:pt x="82391" y="75724"/>
                    <a:pt x="82391" y="76676"/>
                    <a:pt x="82391" y="76676"/>
                  </a:cubicBezTo>
                  <a:cubicBezTo>
                    <a:pt x="82391" y="77629"/>
                    <a:pt x="82391" y="77629"/>
                    <a:pt x="82391" y="77629"/>
                  </a:cubicBezTo>
                  <a:cubicBezTo>
                    <a:pt x="82391" y="77629"/>
                    <a:pt x="82391" y="78581"/>
                    <a:pt x="81439" y="78581"/>
                  </a:cubicBezTo>
                  <a:cubicBezTo>
                    <a:pt x="81439" y="78581"/>
                    <a:pt x="81439" y="78581"/>
                    <a:pt x="80486" y="78581"/>
                  </a:cubicBezTo>
                  <a:lnTo>
                    <a:pt x="50959" y="78581"/>
                  </a:lnTo>
                  <a:cubicBezTo>
                    <a:pt x="50959" y="78581"/>
                    <a:pt x="50959" y="78581"/>
                    <a:pt x="50006" y="78581"/>
                  </a:cubicBezTo>
                  <a:cubicBezTo>
                    <a:pt x="50006" y="78581"/>
                    <a:pt x="50006" y="78581"/>
                    <a:pt x="49054" y="77629"/>
                  </a:cubicBezTo>
                  <a:cubicBezTo>
                    <a:pt x="49054" y="77629"/>
                    <a:pt x="49054" y="76676"/>
                    <a:pt x="49054" y="76676"/>
                  </a:cubicBezTo>
                  <a:cubicBezTo>
                    <a:pt x="49054" y="75724"/>
                    <a:pt x="49054" y="75724"/>
                    <a:pt x="49054" y="74771"/>
                  </a:cubicBezTo>
                  <a:cubicBezTo>
                    <a:pt x="49054" y="73819"/>
                    <a:pt x="49054" y="72866"/>
                    <a:pt x="49054" y="72866"/>
                  </a:cubicBezTo>
                  <a:cubicBezTo>
                    <a:pt x="49054" y="71914"/>
                    <a:pt x="49054" y="71914"/>
                    <a:pt x="49054" y="71914"/>
                  </a:cubicBezTo>
                  <a:cubicBezTo>
                    <a:pt x="49054" y="71914"/>
                    <a:pt x="49054" y="70961"/>
                    <a:pt x="50006" y="70961"/>
                  </a:cubicBezTo>
                  <a:cubicBezTo>
                    <a:pt x="50006" y="70961"/>
                    <a:pt x="50006" y="70961"/>
                    <a:pt x="50959" y="70961"/>
                  </a:cubicBezTo>
                  <a:lnTo>
                    <a:pt x="61436" y="70961"/>
                  </a:lnTo>
                  <a:lnTo>
                    <a:pt x="61436" y="35719"/>
                  </a:lnTo>
                  <a:lnTo>
                    <a:pt x="52864" y="40481"/>
                  </a:lnTo>
                  <a:cubicBezTo>
                    <a:pt x="51911" y="40481"/>
                    <a:pt x="51911" y="41434"/>
                    <a:pt x="50959" y="41434"/>
                  </a:cubicBezTo>
                  <a:cubicBezTo>
                    <a:pt x="50959" y="41434"/>
                    <a:pt x="50006" y="41434"/>
                    <a:pt x="50006" y="41434"/>
                  </a:cubicBezTo>
                  <a:cubicBezTo>
                    <a:pt x="50006" y="41434"/>
                    <a:pt x="50006" y="40481"/>
                    <a:pt x="49054" y="40481"/>
                  </a:cubicBezTo>
                  <a:cubicBezTo>
                    <a:pt x="49054" y="39529"/>
                    <a:pt x="49054" y="39529"/>
                    <a:pt x="49054" y="37624"/>
                  </a:cubicBezTo>
                  <a:cubicBezTo>
                    <a:pt x="49054" y="36671"/>
                    <a:pt x="49054" y="35719"/>
                    <a:pt x="49054" y="35719"/>
                  </a:cubicBezTo>
                  <a:close/>
                  <a:moveTo>
                    <a:pt x="82391" y="137636"/>
                  </a:moveTo>
                  <a:cubicBezTo>
                    <a:pt x="81439" y="141446"/>
                    <a:pt x="80486" y="144304"/>
                    <a:pt x="78581" y="146209"/>
                  </a:cubicBezTo>
                  <a:cubicBezTo>
                    <a:pt x="76676" y="149066"/>
                    <a:pt x="74771" y="150971"/>
                    <a:pt x="72866" y="151924"/>
                  </a:cubicBezTo>
                  <a:cubicBezTo>
                    <a:pt x="70009" y="152876"/>
                    <a:pt x="67151" y="153829"/>
                    <a:pt x="63341" y="153829"/>
                  </a:cubicBezTo>
                  <a:cubicBezTo>
                    <a:pt x="59531" y="153829"/>
                    <a:pt x="56674" y="152876"/>
                    <a:pt x="53816" y="151924"/>
                  </a:cubicBezTo>
                  <a:cubicBezTo>
                    <a:pt x="50959" y="150971"/>
                    <a:pt x="49054" y="149066"/>
                    <a:pt x="48101" y="146209"/>
                  </a:cubicBezTo>
                  <a:cubicBezTo>
                    <a:pt x="47149" y="143351"/>
                    <a:pt x="45244" y="140494"/>
                    <a:pt x="45244" y="137636"/>
                  </a:cubicBezTo>
                  <a:cubicBezTo>
                    <a:pt x="44291" y="133826"/>
                    <a:pt x="44291" y="130016"/>
                    <a:pt x="44291" y="126206"/>
                  </a:cubicBezTo>
                  <a:cubicBezTo>
                    <a:pt x="44291" y="121444"/>
                    <a:pt x="44291" y="117634"/>
                    <a:pt x="45244" y="114776"/>
                  </a:cubicBezTo>
                  <a:cubicBezTo>
                    <a:pt x="46196" y="110966"/>
                    <a:pt x="47149" y="108109"/>
                    <a:pt x="49054" y="106204"/>
                  </a:cubicBezTo>
                  <a:cubicBezTo>
                    <a:pt x="50959" y="104299"/>
                    <a:pt x="52864" y="101441"/>
                    <a:pt x="54769" y="100489"/>
                  </a:cubicBezTo>
                  <a:cubicBezTo>
                    <a:pt x="57626" y="99536"/>
                    <a:pt x="60484" y="98584"/>
                    <a:pt x="64294" y="98584"/>
                  </a:cubicBezTo>
                  <a:cubicBezTo>
                    <a:pt x="68104" y="98584"/>
                    <a:pt x="70961" y="99536"/>
                    <a:pt x="73819" y="100489"/>
                  </a:cubicBezTo>
                  <a:cubicBezTo>
                    <a:pt x="76676" y="101441"/>
                    <a:pt x="78581" y="103346"/>
                    <a:pt x="79534" y="106204"/>
                  </a:cubicBezTo>
                  <a:cubicBezTo>
                    <a:pt x="80486" y="109061"/>
                    <a:pt x="82391" y="111919"/>
                    <a:pt x="82391" y="114776"/>
                  </a:cubicBezTo>
                  <a:cubicBezTo>
                    <a:pt x="83344" y="118586"/>
                    <a:pt x="83344" y="122396"/>
                    <a:pt x="83344" y="126206"/>
                  </a:cubicBezTo>
                  <a:cubicBezTo>
                    <a:pt x="83344" y="130969"/>
                    <a:pt x="83344" y="134779"/>
                    <a:pt x="82391" y="137636"/>
                  </a:cubicBezTo>
                  <a:close/>
                  <a:moveTo>
                    <a:pt x="125254" y="150971"/>
                  </a:moveTo>
                  <a:cubicBezTo>
                    <a:pt x="125254" y="151924"/>
                    <a:pt x="125254" y="151924"/>
                    <a:pt x="125254" y="151924"/>
                  </a:cubicBezTo>
                  <a:cubicBezTo>
                    <a:pt x="125254" y="151924"/>
                    <a:pt x="125254" y="152876"/>
                    <a:pt x="124301" y="152876"/>
                  </a:cubicBezTo>
                  <a:cubicBezTo>
                    <a:pt x="124301" y="152876"/>
                    <a:pt x="124301" y="152876"/>
                    <a:pt x="123349" y="152876"/>
                  </a:cubicBezTo>
                  <a:lnTo>
                    <a:pt x="93821" y="152876"/>
                  </a:lnTo>
                  <a:cubicBezTo>
                    <a:pt x="93821" y="152876"/>
                    <a:pt x="93821" y="152876"/>
                    <a:pt x="92869" y="152876"/>
                  </a:cubicBezTo>
                  <a:cubicBezTo>
                    <a:pt x="92869" y="152876"/>
                    <a:pt x="92869" y="152876"/>
                    <a:pt x="91916" y="151924"/>
                  </a:cubicBezTo>
                  <a:cubicBezTo>
                    <a:pt x="91916" y="151924"/>
                    <a:pt x="91916" y="150971"/>
                    <a:pt x="91916" y="150971"/>
                  </a:cubicBezTo>
                  <a:cubicBezTo>
                    <a:pt x="91916" y="150019"/>
                    <a:pt x="91916" y="150019"/>
                    <a:pt x="91916" y="149066"/>
                  </a:cubicBezTo>
                  <a:cubicBezTo>
                    <a:pt x="91916" y="148114"/>
                    <a:pt x="91916" y="147161"/>
                    <a:pt x="91916" y="147161"/>
                  </a:cubicBezTo>
                  <a:cubicBezTo>
                    <a:pt x="91916" y="146209"/>
                    <a:pt x="91916" y="146209"/>
                    <a:pt x="91916" y="146209"/>
                  </a:cubicBezTo>
                  <a:cubicBezTo>
                    <a:pt x="91916" y="146209"/>
                    <a:pt x="91916" y="145256"/>
                    <a:pt x="92869" y="145256"/>
                  </a:cubicBezTo>
                  <a:cubicBezTo>
                    <a:pt x="92869" y="145256"/>
                    <a:pt x="92869" y="145256"/>
                    <a:pt x="93821" y="145256"/>
                  </a:cubicBezTo>
                  <a:lnTo>
                    <a:pt x="104299" y="145256"/>
                  </a:lnTo>
                  <a:lnTo>
                    <a:pt x="104299" y="110014"/>
                  </a:lnTo>
                  <a:lnTo>
                    <a:pt x="95726" y="114776"/>
                  </a:lnTo>
                  <a:cubicBezTo>
                    <a:pt x="94774" y="114776"/>
                    <a:pt x="94774" y="115729"/>
                    <a:pt x="93821" y="115729"/>
                  </a:cubicBezTo>
                  <a:cubicBezTo>
                    <a:pt x="93821" y="115729"/>
                    <a:pt x="92869" y="115729"/>
                    <a:pt x="92869" y="115729"/>
                  </a:cubicBezTo>
                  <a:cubicBezTo>
                    <a:pt x="92869" y="115729"/>
                    <a:pt x="92869" y="114776"/>
                    <a:pt x="91916" y="114776"/>
                  </a:cubicBezTo>
                  <a:cubicBezTo>
                    <a:pt x="91916" y="113824"/>
                    <a:pt x="91916" y="113824"/>
                    <a:pt x="91916" y="111919"/>
                  </a:cubicBezTo>
                  <a:cubicBezTo>
                    <a:pt x="91916" y="110966"/>
                    <a:pt x="91916" y="110966"/>
                    <a:pt x="91916" y="110014"/>
                  </a:cubicBezTo>
                  <a:cubicBezTo>
                    <a:pt x="91916" y="110014"/>
                    <a:pt x="91916" y="109061"/>
                    <a:pt x="91916" y="109061"/>
                  </a:cubicBezTo>
                  <a:cubicBezTo>
                    <a:pt x="91916" y="109061"/>
                    <a:pt x="91916" y="108109"/>
                    <a:pt x="91916" y="108109"/>
                  </a:cubicBezTo>
                  <a:cubicBezTo>
                    <a:pt x="91916" y="108109"/>
                    <a:pt x="91916" y="108109"/>
                    <a:pt x="92869" y="107156"/>
                  </a:cubicBezTo>
                  <a:lnTo>
                    <a:pt x="104299" y="99536"/>
                  </a:lnTo>
                  <a:cubicBezTo>
                    <a:pt x="104299" y="99536"/>
                    <a:pt x="104299" y="99536"/>
                    <a:pt x="105251" y="99536"/>
                  </a:cubicBezTo>
                  <a:cubicBezTo>
                    <a:pt x="105251" y="99536"/>
                    <a:pt x="106204" y="99536"/>
                    <a:pt x="106204" y="99536"/>
                  </a:cubicBezTo>
                  <a:cubicBezTo>
                    <a:pt x="106204" y="99536"/>
                    <a:pt x="107156" y="99536"/>
                    <a:pt x="107156" y="99536"/>
                  </a:cubicBezTo>
                  <a:cubicBezTo>
                    <a:pt x="108109" y="99536"/>
                    <a:pt x="108109" y="99536"/>
                    <a:pt x="109061" y="99536"/>
                  </a:cubicBezTo>
                  <a:cubicBezTo>
                    <a:pt x="110014" y="99536"/>
                    <a:pt x="110966" y="99536"/>
                    <a:pt x="111919" y="99536"/>
                  </a:cubicBezTo>
                  <a:cubicBezTo>
                    <a:pt x="112871" y="99536"/>
                    <a:pt x="112871" y="99536"/>
                    <a:pt x="113824" y="99536"/>
                  </a:cubicBezTo>
                  <a:cubicBezTo>
                    <a:pt x="113824" y="99536"/>
                    <a:pt x="114776" y="99536"/>
                    <a:pt x="114776" y="99536"/>
                  </a:cubicBezTo>
                  <a:cubicBezTo>
                    <a:pt x="114776" y="99536"/>
                    <a:pt x="114776" y="99536"/>
                    <a:pt x="114776" y="100489"/>
                  </a:cubicBezTo>
                  <a:lnTo>
                    <a:pt x="114776" y="145256"/>
                  </a:lnTo>
                  <a:lnTo>
                    <a:pt x="123349" y="145256"/>
                  </a:lnTo>
                  <a:cubicBezTo>
                    <a:pt x="123349" y="145256"/>
                    <a:pt x="124301" y="145256"/>
                    <a:pt x="124301" y="145256"/>
                  </a:cubicBezTo>
                  <a:cubicBezTo>
                    <a:pt x="124301" y="145256"/>
                    <a:pt x="124301" y="145256"/>
                    <a:pt x="125254" y="146209"/>
                  </a:cubicBezTo>
                  <a:cubicBezTo>
                    <a:pt x="125254" y="146209"/>
                    <a:pt x="125254" y="147161"/>
                    <a:pt x="125254" y="147161"/>
                  </a:cubicBezTo>
                  <a:cubicBezTo>
                    <a:pt x="125254" y="148114"/>
                    <a:pt x="125254" y="148114"/>
                    <a:pt x="125254" y="149066"/>
                  </a:cubicBezTo>
                  <a:cubicBezTo>
                    <a:pt x="125254" y="150019"/>
                    <a:pt x="125254" y="150971"/>
                    <a:pt x="125254" y="150971"/>
                  </a:cubicBezTo>
                  <a:close/>
                  <a:moveTo>
                    <a:pt x="126206" y="63341"/>
                  </a:moveTo>
                  <a:cubicBezTo>
                    <a:pt x="125254" y="67151"/>
                    <a:pt x="124301" y="70009"/>
                    <a:pt x="122396" y="71914"/>
                  </a:cubicBezTo>
                  <a:cubicBezTo>
                    <a:pt x="120491" y="74771"/>
                    <a:pt x="118586" y="76676"/>
                    <a:pt x="116681" y="77629"/>
                  </a:cubicBezTo>
                  <a:cubicBezTo>
                    <a:pt x="113824" y="78581"/>
                    <a:pt x="110966" y="79534"/>
                    <a:pt x="107156" y="79534"/>
                  </a:cubicBezTo>
                  <a:cubicBezTo>
                    <a:pt x="103346" y="79534"/>
                    <a:pt x="100489" y="78581"/>
                    <a:pt x="97631" y="77629"/>
                  </a:cubicBezTo>
                  <a:cubicBezTo>
                    <a:pt x="94774" y="76676"/>
                    <a:pt x="92869" y="74771"/>
                    <a:pt x="91916" y="71914"/>
                  </a:cubicBezTo>
                  <a:cubicBezTo>
                    <a:pt x="90964" y="70009"/>
                    <a:pt x="89059" y="66199"/>
                    <a:pt x="89059" y="63341"/>
                  </a:cubicBezTo>
                  <a:cubicBezTo>
                    <a:pt x="89059" y="60484"/>
                    <a:pt x="88106" y="55721"/>
                    <a:pt x="88106" y="51911"/>
                  </a:cubicBezTo>
                  <a:cubicBezTo>
                    <a:pt x="88106" y="47149"/>
                    <a:pt x="88106" y="43339"/>
                    <a:pt x="89059" y="40481"/>
                  </a:cubicBezTo>
                  <a:cubicBezTo>
                    <a:pt x="90011" y="36671"/>
                    <a:pt x="90964" y="33814"/>
                    <a:pt x="92869" y="31909"/>
                  </a:cubicBezTo>
                  <a:cubicBezTo>
                    <a:pt x="94774" y="29051"/>
                    <a:pt x="96679" y="27146"/>
                    <a:pt x="98584" y="26194"/>
                  </a:cubicBezTo>
                  <a:cubicBezTo>
                    <a:pt x="101441" y="25241"/>
                    <a:pt x="104299" y="24289"/>
                    <a:pt x="108109" y="24289"/>
                  </a:cubicBezTo>
                  <a:cubicBezTo>
                    <a:pt x="111919" y="24289"/>
                    <a:pt x="114776" y="25241"/>
                    <a:pt x="117634" y="26194"/>
                  </a:cubicBezTo>
                  <a:cubicBezTo>
                    <a:pt x="120491" y="27146"/>
                    <a:pt x="122396" y="29051"/>
                    <a:pt x="123349" y="31909"/>
                  </a:cubicBezTo>
                  <a:cubicBezTo>
                    <a:pt x="124301" y="34766"/>
                    <a:pt x="126206" y="37624"/>
                    <a:pt x="126206" y="40481"/>
                  </a:cubicBezTo>
                  <a:cubicBezTo>
                    <a:pt x="127159" y="44291"/>
                    <a:pt x="127159" y="48101"/>
                    <a:pt x="127159" y="51911"/>
                  </a:cubicBezTo>
                  <a:cubicBezTo>
                    <a:pt x="127159" y="56674"/>
                    <a:pt x="126206" y="60484"/>
                    <a:pt x="126206" y="63341"/>
                  </a:cubicBezTo>
                  <a:close/>
                </a:path>
              </a:pathLst>
            </a:custGeom>
            <a:solidFill>
              <a:srgbClr val="0078D7"/>
            </a:solidFill>
            <a:ln w="9525" cap="flat">
              <a:noFill/>
              <a:prstDash val="solid"/>
              <a:miter/>
            </a:ln>
          </p:spPr>
          <p:txBody>
            <a:bodyPr rtlCol="0" anchor="ctr"/>
            <a:lstStyle/>
            <a:p>
              <a:endParaRPr lang="en-US"/>
            </a:p>
          </p:txBody>
        </p:sp>
      </p:grpSp>
      <p:sp>
        <p:nvSpPr>
          <p:cNvPr id="72" name="Freeform 72">
            <a:extLst>
              <a:ext uri="{FF2B5EF4-FFF2-40B4-BE49-F238E27FC236}">
                <a16:creationId xmlns:a16="http://schemas.microsoft.com/office/drawing/2014/main" id="{89ED840E-83E7-49F0-9448-6F3A67274669}"/>
              </a:ext>
            </a:extLst>
          </p:cNvPr>
          <p:cNvSpPr>
            <a:spLocks noChangeAspect="1"/>
          </p:cNvSpPr>
          <p:nvPr/>
        </p:nvSpPr>
        <p:spPr bwMode="black">
          <a:xfrm>
            <a:off x="8146650" y="3340639"/>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C9B6C1ED-C547-464D-A8E5-27240EC4E9D7}"/>
              </a:ext>
            </a:extLst>
          </p:cNvPr>
          <p:cNvSpPr txBox="1"/>
          <p:nvPr/>
        </p:nvSpPr>
        <p:spPr>
          <a:xfrm>
            <a:off x="7486160" y="3798668"/>
            <a:ext cx="1762593" cy="338554"/>
          </a:xfrm>
          <a:prstGeom prst="rect">
            <a:avLst/>
          </a:prstGeom>
          <a:noFill/>
        </p:spPr>
        <p:txBody>
          <a:bodyPr wrap="square" rtlCol="0">
            <a:spAutoFit/>
          </a:bodyPr>
          <a:lstStyle/>
          <a:p>
            <a:pPr algn="ctr"/>
            <a:r>
              <a:rPr lang="en-US" sz="1600">
                <a:gradFill>
                  <a:gsLst>
                    <a:gs pos="1250">
                      <a:schemeClr val="tx2"/>
                    </a:gs>
                    <a:gs pos="100000">
                      <a:schemeClr val="tx2"/>
                    </a:gs>
                  </a:gsLst>
                  <a:lin ang="5400000" scaled="0"/>
                </a:gradFill>
                <a:latin typeface="Segoe UI Semibold" panose="020B0702040204020203" pitchFamily="34" charset="0"/>
                <a:cs typeface="Segoe UI Semibold" panose="020B0702040204020203" pitchFamily="34" charset="0"/>
              </a:rPr>
              <a:t>Output Binding</a:t>
            </a:r>
          </a:p>
        </p:txBody>
      </p:sp>
      <p:sp>
        <p:nvSpPr>
          <p:cNvPr id="77" name="Oval 76">
            <a:extLst>
              <a:ext uri="{FF2B5EF4-FFF2-40B4-BE49-F238E27FC236}">
                <a16:creationId xmlns:a16="http://schemas.microsoft.com/office/drawing/2014/main" id="{D179FD43-F8D3-47F1-8159-F93E7A82D41D}"/>
              </a:ext>
            </a:extLst>
          </p:cNvPr>
          <p:cNvSpPr/>
          <p:nvPr/>
        </p:nvSpPr>
        <p:spPr bwMode="auto">
          <a:xfrm>
            <a:off x="6446838" y="3815816"/>
            <a:ext cx="228600" cy="22860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 name="Freeform 5">
            <a:extLst>
              <a:ext uri="{FF2B5EF4-FFF2-40B4-BE49-F238E27FC236}">
                <a16:creationId xmlns:a16="http://schemas.microsoft.com/office/drawing/2014/main" id="{830611AE-BAF3-4D2E-BD38-CE24EA5F7FAE}"/>
              </a:ext>
            </a:extLst>
          </p:cNvPr>
          <p:cNvSpPr>
            <a:spLocks/>
          </p:cNvSpPr>
          <p:nvPr/>
        </p:nvSpPr>
        <p:spPr bwMode="auto">
          <a:xfrm>
            <a:off x="5310215" y="2768094"/>
            <a:ext cx="1737360" cy="1737360"/>
          </a:xfrm>
          <a:custGeom>
            <a:avLst/>
            <a:gdLst>
              <a:gd name="T0" fmla="*/ 0 w 286"/>
              <a:gd name="T1" fmla="*/ 223 h 286"/>
              <a:gd name="T2" fmla="*/ 0 w 286"/>
              <a:gd name="T3" fmla="*/ 49 h 286"/>
              <a:gd name="T4" fmla="*/ 49 w 286"/>
              <a:gd name="T5" fmla="*/ 0 h 286"/>
              <a:gd name="T6" fmla="*/ 239 w 286"/>
              <a:gd name="T7" fmla="*/ 0 h 286"/>
              <a:gd name="T8" fmla="*/ 286 w 286"/>
              <a:gd name="T9" fmla="*/ 49 h 286"/>
              <a:gd name="T10" fmla="*/ 286 w 286"/>
              <a:gd name="T11" fmla="*/ 239 h 286"/>
              <a:gd name="T12" fmla="*/ 239 w 286"/>
              <a:gd name="T13" fmla="*/ 286 h 286"/>
              <a:gd name="T14" fmla="*/ 49 w 286"/>
              <a:gd name="T15" fmla="*/ 286 h 2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6" h="286">
                <a:moveTo>
                  <a:pt x="0" y="223"/>
                </a:moveTo>
                <a:cubicBezTo>
                  <a:pt x="0" y="177"/>
                  <a:pt x="0" y="49"/>
                  <a:pt x="0" y="49"/>
                </a:cubicBezTo>
                <a:cubicBezTo>
                  <a:pt x="0" y="22"/>
                  <a:pt x="22" y="0"/>
                  <a:pt x="49" y="0"/>
                </a:cubicBezTo>
                <a:cubicBezTo>
                  <a:pt x="49" y="0"/>
                  <a:pt x="239" y="0"/>
                  <a:pt x="239" y="0"/>
                </a:cubicBezTo>
                <a:cubicBezTo>
                  <a:pt x="264" y="0"/>
                  <a:pt x="286" y="22"/>
                  <a:pt x="286" y="49"/>
                </a:cubicBezTo>
                <a:cubicBezTo>
                  <a:pt x="286" y="49"/>
                  <a:pt x="286" y="239"/>
                  <a:pt x="286" y="239"/>
                </a:cubicBezTo>
                <a:cubicBezTo>
                  <a:pt x="286" y="264"/>
                  <a:pt x="264" y="286"/>
                  <a:pt x="239" y="286"/>
                </a:cubicBezTo>
                <a:cubicBezTo>
                  <a:pt x="239" y="286"/>
                  <a:pt x="49" y="286"/>
                  <a:pt x="49" y="286"/>
                </a:cubicBezTo>
              </a:path>
            </a:pathLst>
          </a:custGeom>
          <a:noFill/>
          <a:ln w="127000">
            <a:solidFill>
              <a:srgbClr val="0078D7"/>
            </a:solidFill>
            <a:prstDash val="soli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chemeClr val="lt1"/>
              </a:solidFill>
            </a:endParaRPr>
          </a:p>
        </p:txBody>
      </p:sp>
      <p:grpSp>
        <p:nvGrpSpPr>
          <p:cNvPr id="26" name="Group 25">
            <a:extLst>
              <a:ext uri="{FF2B5EF4-FFF2-40B4-BE49-F238E27FC236}">
                <a16:creationId xmlns:a16="http://schemas.microsoft.com/office/drawing/2014/main" id="{D4B5A23F-D74A-4C80-836D-9997ECA0436D}"/>
              </a:ext>
            </a:extLst>
          </p:cNvPr>
          <p:cNvGrpSpPr/>
          <p:nvPr/>
        </p:nvGrpSpPr>
        <p:grpSpPr>
          <a:xfrm>
            <a:off x="9418638" y="1058389"/>
            <a:ext cx="1564094" cy="544765"/>
            <a:chOff x="9418638" y="2582392"/>
            <a:chExt cx="1564094" cy="544765"/>
          </a:xfrm>
        </p:grpSpPr>
        <p:sp>
          <p:nvSpPr>
            <p:cNvPr id="78" name="Rectangle 77">
              <a:extLst>
                <a:ext uri="{FF2B5EF4-FFF2-40B4-BE49-F238E27FC236}">
                  <a16:creationId xmlns:a16="http://schemas.microsoft.com/office/drawing/2014/main" id="{FDF6E601-DE3C-4B7C-AF67-5DE127F2C0ED}"/>
                </a:ext>
              </a:extLst>
            </p:cNvPr>
            <p:cNvSpPr/>
            <p:nvPr/>
          </p:nvSpPr>
          <p:spPr bwMode="auto">
            <a:xfrm>
              <a:off x="9418638" y="2741783"/>
              <a:ext cx="228600" cy="228600"/>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a:extLst>
                <a:ext uri="{FF2B5EF4-FFF2-40B4-BE49-F238E27FC236}">
                  <a16:creationId xmlns:a16="http://schemas.microsoft.com/office/drawing/2014/main" id="{67467AF6-0BB5-4310-9184-57FC0908DBEA}"/>
                </a:ext>
              </a:extLst>
            </p:cNvPr>
            <p:cNvSpPr txBox="1"/>
            <p:nvPr/>
          </p:nvSpPr>
          <p:spPr>
            <a:xfrm>
              <a:off x="9647238" y="2582392"/>
              <a:ext cx="1335494"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latin typeface="+mj-lt"/>
                </a:rPr>
                <a:t>Your code</a:t>
              </a:r>
            </a:p>
          </p:txBody>
        </p:sp>
      </p:grpSp>
      <p:grpSp>
        <p:nvGrpSpPr>
          <p:cNvPr id="25" name="Group 24">
            <a:extLst>
              <a:ext uri="{FF2B5EF4-FFF2-40B4-BE49-F238E27FC236}">
                <a16:creationId xmlns:a16="http://schemas.microsoft.com/office/drawing/2014/main" id="{BAE50A55-E2E5-4584-958B-E37578F36CE1}"/>
              </a:ext>
            </a:extLst>
          </p:cNvPr>
          <p:cNvGrpSpPr/>
          <p:nvPr/>
        </p:nvGrpSpPr>
        <p:grpSpPr>
          <a:xfrm>
            <a:off x="9418638" y="621788"/>
            <a:ext cx="1923616" cy="544765"/>
            <a:chOff x="9418638" y="2145791"/>
            <a:chExt cx="1923616" cy="544765"/>
          </a:xfrm>
        </p:grpSpPr>
        <p:sp>
          <p:nvSpPr>
            <p:cNvPr id="79" name="Rectangle 78">
              <a:extLst>
                <a:ext uri="{FF2B5EF4-FFF2-40B4-BE49-F238E27FC236}">
                  <a16:creationId xmlns:a16="http://schemas.microsoft.com/office/drawing/2014/main" id="{D0D9FBD5-B3F5-40CF-A248-A2CA4E453F9E}"/>
                </a:ext>
              </a:extLst>
            </p:cNvPr>
            <p:cNvSpPr/>
            <p:nvPr/>
          </p:nvSpPr>
          <p:spPr bwMode="auto">
            <a:xfrm>
              <a:off x="9418638" y="2304566"/>
              <a:ext cx="228600" cy="22860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a:extLst>
                <a:ext uri="{FF2B5EF4-FFF2-40B4-BE49-F238E27FC236}">
                  <a16:creationId xmlns:a16="http://schemas.microsoft.com/office/drawing/2014/main" id="{2C47B781-00BD-4720-B91C-37762EFD94CD}"/>
                </a:ext>
              </a:extLst>
            </p:cNvPr>
            <p:cNvSpPr txBox="1"/>
            <p:nvPr/>
          </p:nvSpPr>
          <p:spPr>
            <a:xfrm>
              <a:off x="9647238" y="2145791"/>
              <a:ext cx="1695016"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latin typeface="+mj-lt"/>
                </a:rPr>
                <a:t>Trigger object</a:t>
              </a:r>
            </a:p>
          </p:txBody>
        </p:sp>
      </p:grpSp>
      <p:grpSp>
        <p:nvGrpSpPr>
          <p:cNvPr id="27" name="Group 26">
            <a:extLst>
              <a:ext uri="{FF2B5EF4-FFF2-40B4-BE49-F238E27FC236}">
                <a16:creationId xmlns:a16="http://schemas.microsoft.com/office/drawing/2014/main" id="{54ACD9DE-D09B-49E9-93CE-9A202F9B4C4A}"/>
              </a:ext>
            </a:extLst>
          </p:cNvPr>
          <p:cNvGrpSpPr/>
          <p:nvPr/>
        </p:nvGrpSpPr>
        <p:grpSpPr>
          <a:xfrm>
            <a:off x="9418638" y="1494990"/>
            <a:ext cx="1755300" cy="544765"/>
            <a:chOff x="9418638" y="3018993"/>
            <a:chExt cx="1755300" cy="544765"/>
          </a:xfrm>
        </p:grpSpPr>
        <p:sp>
          <p:nvSpPr>
            <p:cNvPr id="80" name="Rectangle 79">
              <a:extLst>
                <a:ext uri="{FF2B5EF4-FFF2-40B4-BE49-F238E27FC236}">
                  <a16:creationId xmlns:a16="http://schemas.microsoft.com/office/drawing/2014/main" id="{0ACF77A9-6227-43D0-8C66-61B20677B4F1}"/>
                </a:ext>
              </a:extLst>
            </p:cNvPr>
            <p:cNvSpPr/>
            <p:nvPr/>
          </p:nvSpPr>
          <p:spPr bwMode="auto">
            <a:xfrm>
              <a:off x="9418638" y="3179000"/>
              <a:ext cx="228600" cy="22860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D1153AD3-D19B-46FE-AFC7-0DFE088B106E}"/>
                </a:ext>
              </a:extLst>
            </p:cNvPr>
            <p:cNvSpPr txBox="1"/>
            <p:nvPr/>
          </p:nvSpPr>
          <p:spPr>
            <a:xfrm>
              <a:off x="9647238" y="3018993"/>
              <a:ext cx="1526700"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latin typeface="+mj-lt"/>
                </a:rPr>
                <a:t>Input object</a:t>
              </a:r>
            </a:p>
          </p:txBody>
        </p:sp>
      </p:grpSp>
      <p:grpSp>
        <p:nvGrpSpPr>
          <p:cNvPr id="29" name="Group 28">
            <a:extLst>
              <a:ext uri="{FF2B5EF4-FFF2-40B4-BE49-F238E27FC236}">
                <a16:creationId xmlns:a16="http://schemas.microsoft.com/office/drawing/2014/main" id="{0137E957-A19F-4E51-B926-1CB61ED7B08B}"/>
              </a:ext>
            </a:extLst>
          </p:cNvPr>
          <p:cNvGrpSpPr/>
          <p:nvPr/>
        </p:nvGrpSpPr>
        <p:grpSpPr>
          <a:xfrm>
            <a:off x="9418638" y="1931590"/>
            <a:ext cx="1947660" cy="544765"/>
            <a:chOff x="9418638" y="3455593"/>
            <a:chExt cx="1947660" cy="544765"/>
          </a:xfrm>
        </p:grpSpPr>
        <p:sp>
          <p:nvSpPr>
            <p:cNvPr id="81" name="Rectangle 80">
              <a:extLst>
                <a:ext uri="{FF2B5EF4-FFF2-40B4-BE49-F238E27FC236}">
                  <a16:creationId xmlns:a16="http://schemas.microsoft.com/office/drawing/2014/main" id="{2E8F4BBA-7FF1-435D-850F-1C27A5333591}"/>
                </a:ext>
              </a:extLst>
            </p:cNvPr>
            <p:cNvSpPr/>
            <p:nvPr/>
          </p:nvSpPr>
          <p:spPr bwMode="auto">
            <a:xfrm>
              <a:off x="9418638" y="3616217"/>
              <a:ext cx="228600" cy="22860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5B002491-39EE-4451-8F92-9B1985E28F34}"/>
                </a:ext>
              </a:extLst>
            </p:cNvPr>
            <p:cNvSpPr txBox="1"/>
            <p:nvPr/>
          </p:nvSpPr>
          <p:spPr>
            <a:xfrm>
              <a:off x="9647238" y="3455593"/>
              <a:ext cx="1719060"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latin typeface="+mj-lt"/>
                </a:rPr>
                <a:t>Output object</a:t>
              </a:r>
            </a:p>
          </p:txBody>
        </p:sp>
      </p:grpSp>
      <p:sp>
        <p:nvSpPr>
          <p:cNvPr id="3" name="TextBox 2">
            <a:extLst>
              <a:ext uri="{FF2B5EF4-FFF2-40B4-BE49-F238E27FC236}">
                <a16:creationId xmlns:a16="http://schemas.microsoft.com/office/drawing/2014/main" id="{86C793B2-C9CC-4BD2-9DB9-A30BFC778C8E}"/>
              </a:ext>
            </a:extLst>
          </p:cNvPr>
          <p:cNvSpPr txBox="1"/>
          <p:nvPr/>
        </p:nvSpPr>
        <p:spPr>
          <a:xfrm>
            <a:off x="750371" y="4501337"/>
            <a:ext cx="3721144" cy="2111347"/>
          </a:xfrm>
          <a:prstGeom prst="rect">
            <a:avLst/>
          </a:prstGeom>
          <a:noFill/>
        </p:spPr>
        <p:txBody>
          <a:bodyPr wrap="square" lIns="182880" tIns="146304" rIns="182880" bIns="146304" rtlCol="0">
            <a:spAutoFit/>
          </a:bodyPr>
          <a:lstStyle/>
          <a:p>
            <a:pPr>
              <a:lnSpc>
                <a:spcPct val="90000"/>
              </a:lnSpc>
              <a:spcAft>
                <a:spcPts val="600"/>
              </a:spcAft>
            </a:pPr>
            <a:r>
              <a:rPr lang="en-US" sz="2000" b="1">
                <a:gradFill>
                  <a:gsLst>
                    <a:gs pos="2917">
                      <a:schemeClr val="tx1"/>
                    </a:gs>
                    <a:gs pos="30000">
                      <a:schemeClr val="tx1"/>
                    </a:gs>
                  </a:gsLst>
                  <a:lin ang="5400000" scaled="0"/>
                </a:gradFill>
              </a:rPr>
              <a:t>Triggers</a:t>
            </a:r>
            <a:r>
              <a:rPr lang="en-US" sz="2000">
                <a:gradFill>
                  <a:gsLst>
                    <a:gs pos="2917">
                      <a:schemeClr val="tx1"/>
                    </a:gs>
                    <a:gs pos="30000">
                      <a:schemeClr val="tx1"/>
                    </a:gs>
                  </a:gsLst>
                  <a:lin ang="5400000" scaled="0"/>
                </a:gradFill>
              </a:rPr>
              <a:t> activate functions</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Are a special kind of input binding</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Examples include Http,  Timer, Blob, Queue, </a:t>
            </a:r>
            <a:r>
              <a:rPr lang="en-US" sz="2000" err="1">
                <a:gradFill>
                  <a:gsLst>
                    <a:gs pos="2917">
                      <a:schemeClr val="tx1"/>
                    </a:gs>
                    <a:gs pos="30000">
                      <a:schemeClr val="tx1"/>
                    </a:gs>
                  </a:gsLst>
                  <a:lin ang="5400000" scaled="0"/>
                </a:gradFill>
              </a:rPr>
              <a:t>EventGrid</a:t>
            </a:r>
            <a:r>
              <a:rPr lang="en-US" sz="2000">
                <a:gradFill>
                  <a:gsLst>
                    <a:gs pos="2917">
                      <a:schemeClr val="tx1"/>
                    </a:gs>
                    <a:gs pos="30000">
                      <a:schemeClr val="tx1"/>
                    </a:gs>
                  </a:gsLst>
                  <a:lin ang="5400000" scaled="0"/>
                </a:gradFill>
              </a:rPr>
              <a:t>, Event Hub</a:t>
            </a:r>
          </a:p>
        </p:txBody>
      </p:sp>
      <p:sp>
        <p:nvSpPr>
          <p:cNvPr id="46" name="TextBox 45">
            <a:extLst>
              <a:ext uri="{FF2B5EF4-FFF2-40B4-BE49-F238E27FC236}">
                <a16:creationId xmlns:a16="http://schemas.microsoft.com/office/drawing/2014/main" id="{C17233AB-F985-416A-8EF4-A64626893F2D}"/>
              </a:ext>
            </a:extLst>
          </p:cNvPr>
          <p:cNvSpPr txBox="1"/>
          <p:nvPr/>
        </p:nvSpPr>
        <p:spPr>
          <a:xfrm>
            <a:off x="4910099" y="5092263"/>
            <a:ext cx="4921668" cy="1280351"/>
          </a:xfrm>
          <a:prstGeom prst="rect">
            <a:avLst/>
          </a:prstGeom>
          <a:noFill/>
        </p:spPr>
        <p:txBody>
          <a:bodyPr wrap="none" lIns="182880" tIns="146304" rIns="182880" bIns="146304" rtlCol="0">
            <a:spAutoFit/>
          </a:bodyPr>
          <a:lstStyle/>
          <a:p>
            <a:pPr>
              <a:lnSpc>
                <a:spcPct val="90000"/>
              </a:lnSpc>
              <a:spcAft>
                <a:spcPts val="600"/>
              </a:spcAft>
            </a:pPr>
            <a:r>
              <a:rPr lang="en-US" sz="2000" b="1">
                <a:gradFill>
                  <a:gsLst>
                    <a:gs pos="2917">
                      <a:schemeClr val="tx1"/>
                    </a:gs>
                    <a:gs pos="30000">
                      <a:schemeClr val="tx1"/>
                    </a:gs>
                  </a:gsLst>
                  <a:lin ang="5400000" scaled="0"/>
                </a:gradFill>
              </a:rPr>
              <a:t>Bindings</a:t>
            </a:r>
            <a:r>
              <a:rPr lang="en-US" sz="2000">
                <a:gradFill>
                  <a:gsLst>
                    <a:gs pos="2917">
                      <a:schemeClr val="tx1"/>
                    </a:gs>
                    <a:gs pos="30000">
                      <a:schemeClr val="tx1"/>
                    </a:gs>
                  </a:gsLst>
                  <a:lin ang="5400000" scaled="0"/>
                </a:gradFill>
              </a:rPr>
              <a:t> enable ease of integration</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Can be configured as input or output</a:t>
            </a:r>
          </a:p>
          <a:p>
            <a:pPr marL="342900" indent="-342900">
              <a:lnSpc>
                <a:spcPct val="90000"/>
              </a:lnSpc>
              <a:spcAft>
                <a:spcPts val="600"/>
              </a:spcAft>
              <a:buFont typeface="Arial" panose="020B0604020202020204" pitchFamily="34" charset="0"/>
              <a:buChar char="•"/>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6214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2"/>
                                        </p:tgtEl>
                                      </p:cBhvr>
                                      <p:by x="0" y="0"/>
                                    </p:animScale>
                                  </p:childTnLst>
                                </p:cTn>
                              </p:par>
                              <p:par>
                                <p:cTn id="9" presetID="10" presetClass="entr" presetSubtype="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42" presetClass="path" presetSubtype="0" accel="50000" decel="50000" fill="hold" grpId="4" nodeType="afterEffect">
                                  <p:stCondLst>
                                    <p:cond delay="500"/>
                                  </p:stCondLst>
                                  <p:childTnLst>
                                    <p:animMotion origin="layout" path="M 2.79806E-6 4.7163E-6 L 0.27355 -0.01294 " pathEditMode="relative" rAng="0" ptsTypes="AA">
                                      <p:cBhvr>
                                        <p:cTn id="14" dur="1000" fill="hold"/>
                                        <p:tgtEl>
                                          <p:spTgt spid="2"/>
                                        </p:tgtEl>
                                        <p:attrNameLst>
                                          <p:attrName>ppt_x</p:attrName>
                                          <p:attrName>ppt_y</p:attrName>
                                        </p:attrNameLst>
                                      </p:cBhvr>
                                      <p:rCtr x="13671" y="-658"/>
                                    </p:animMotion>
                                  </p:childTnLst>
                                </p:cTn>
                              </p:par>
                            </p:childTnLst>
                          </p:cTn>
                        </p:par>
                        <p:par>
                          <p:cTn id="15" fill="hold">
                            <p:stCondLst>
                              <p:cond delay="2500"/>
                            </p:stCondLst>
                            <p:childTnLst>
                              <p:par>
                                <p:cTn id="16" presetID="6" presetClass="emph" presetSubtype="0" accel="100000" fill="hold" grpId="2" nodeType="afterEffect">
                                  <p:stCondLst>
                                    <p:cond delay="500"/>
                                  </p:stCondLst>
                                  <p:childTnLst>
                                    <p:animScale>
                                      <p:cBhvr>
                                        <p:cTn id="17" dur="500" fill="hold"/>
                                        <p:tgtEl>
                                          <p:spTgt spid="2"/>
                                        </p:tgtEl>
                                      </p:cBhvr>
                                      <p:by x="0" y="0"/>
                                    </p:animScale>
                                  </p:childTnLst>
                                </p:cTn>
                              </p:par>
                              <p:par>
                                <p:cTn id="18" presetID="1" presetClass="exit" presetSubtype="0" fill="hold" grpId="3" nodeType="withEffect">
                                  <p:stCondLst>
                                    <p:cond delay="500"/>
                                  </p:stCondLst>
                                  <p:childTnLst>
                                    <p:set>
                                      <p:cBhvr>
                                        <p:cTn id="19" dur="1" fill="hold">
                                          <p:stCondLst>
                                            <p:cond delay="499"/>
                                          </p:stCondLst>
                                        </p:cTn>
                                        <p:tgtEl>
                                          <p:spTgt spid="2"/>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499"/>
                                          </p:stCondLst>
                                        </p:cTn>
                                        <p:tgtEl>
                                          <p:spTgt spid="73"/>
                                        </p:tgtEl>
                                        <p:attrNameLst>
                                          <p:attrName>style.visibility</p:attrName>
                                        </p:attrNameLst>
                                      </p:cBhvr>
                                      <p:to>
                                        <p:strVal val="visible"/>
                                      </p:to>
                                    </p:set>
                                  </p:childTnLst>
                                </p:cTn>
                              </p:par>
                              <p:par>
                                <p:cTn id="22" presetID="6" presetClass="emph" presetSubtype="0" accel="100000" autoRev="1" fill="hold" grpId="1" nodeType="withEffect">
                                  <p:stCondLst>
                                    <p:cond delay="0"/>
                                  </p:stCondLst>
                                  <p:childTnLst>
                                    <p:animScale>
                                      <p:cBhvr>
                                        <p:cTn id="23" dur="500" fill="hold"/>
                                        <p:tgtEl>
                                          <p:spTgt spid="73"/>
                                        </p:tgtEl>
                                      </p:cBhvr>
                                      <p:by x="0" y="0"/>
                                    </p:animScale>
                                  </p:childTnLst>
                                </p:cTn>
                              </p:par>
                              <p:par>
                                <p:cTn id="24" presetID="8" presetClass="emph" presetSubtype="0" repeatCount="indefinite" fill="hold" grpId="0" nodeType="withEffect">
                                  <p:stCondLst>
                                    <p:cond delay="0"/>
                                  </p:stCondLst>
                                  <p:childTnLst>
                                    <p:animRot by="21600000">
                                      <p:cBhvr>
                                        <p:cTn id="25" dur="2000" fill="hold"/>
                                        <p:tgtEl>
                                          <p:spTgt spid="13"/>
                                        </p:tgtEl>
                                        <p:attrNameLst>
                                          <p:attrName>r</p:attrName>
                                        </p:attrNameLst>
                                      </p:cBhvr>
                                    </p:animRot>
                                  </p:childTnLst>
                                </p:cTn>
                              </p:par>
                              <p:par>
                                <p:cTn id="26" presetID="8" presetClass="emph" presetSubtype="0" repeatCount="indefinite" fill="hold" grpId="0" nodeType="withEffect">
                                  <p:stCondLst>
                                    <p:cond delay="0"/>
                                  </p:stCondLst>
                                  <p:childTnLst>
                                    <p:animRot by="-21600000">
                                      <p:cBhvr>
                                        <p:cTn id="27" dur="2000" fill="hold"/>
                                        <p:tgtEl>
                                          <p:spTgt spid="9"/>
                                        </p:tgtEl>
                                        <p:attrNameLst>
                                          <p:attrName>r</p:attrName>
                                        </p:attrNameLst>
                                      </p:cBhvr>
                                    </p:animRot>
                                  </p:childTnLst>
                                </p:cTn>
                              </p:par>
                              <p:par>
                                <p:cTn id="28" presetID="1" presetClass="entr" presetSubtype="0" fill="hold" grpId="0" nodeType="withEffect">
                                  <p:stCondLst>
                                    <p:cond delay="500"/>
                                  </p:stCondLst>
                                  <p:childTnLst>
                                    <p:set>
                                      <p:cBhvr>
                                        <p:cTn id="29" dur="1" fill="hold">
                                          <p:stCondLst>
                                            <p:cond delay="499"/>
                                          </p:stCondLst>
                                        </p:cTn>
                                        <p:tgtEl>
                                          <p:spTgt spid="7"/>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7"/>
                                        </p:tgtEl>
                                      </p:cBhvr>
                                      <p:by x="0" y="0"/>
                                    </p:animScale>
                                  </p:childTnLst>
                                </p:cTn>
                              </p:par>
                              <p:par>
                                <p:cTn id="32" presetID="10" presetClass="entr" presetSubtype="0" fill="hold" nodeType="withEffect">
                                  <p:stCondLst>
                                    <p:cond delay="10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 presetClass="entr" presetSubtype="0" fill="hold" grpId="0" nodeType="withEffect">
                                  <p:stCondLst>
                                    <p:cond delay="1500"/>
                                  </p:stCondLst>
                                  <p:childTnLst>
                                    <p:set>
                                      <p:cBhvr>
                                        <p:cTn id="36" dur="1" fill="hold">
                                          <p:stCondLst>
                                            <p:cond delay="499"/>
                                          </p:stCondLst>
                                        </p:cTn>
                                        <p:tgtEl>
                                          <p:spTgt spid="52"/>
                                        </p:tgtEl>
                                        <p:attrNameLst>
                                          <p:attrName>style.visibility</p:attrName>
                                        </p:attrNameLst>
                                      </p:cBhvr>
                                      <p:to>
                                        <p:strVal val="visible"/>
                                      </p:to>
                                    </p:set>
                                  </p:childTnLst>
                                </p:cTn>
                              </p:par>
                              <p:par>
                                <p:cTn id="37" presetID="6" presetClass="emph" presetSubtype="0" accel="100000" autoRev="1" fill="hold" grpId="1" nodeType="withEffect">
                                  <p:stCondLst>
                                    <p:cond delay="1500"/>
                                  </p:stCondLst>
                                  <p:childTnLst>
                                    <p:animScale>
                                      <p:cBhvr>
                                        <p:cTn id="38" dur="500" fill="hold"/>
                                        <p:tgtEl>
                                          <p:spTgt spid="52"/>
                                        </p:tgtEl>
                                      </p:cBhvr>
                                      <p:by x="0" y="0"/>
                                    </p:animScale>
                                  </p:childTnLst>
                                </p:cTn>
                              </p:par>
                              <p:par>
                                <p:cTn id="39" presetID="1" presetClass="entr" presetSubtype="0" fill="hold" grpId="0" nodeType="withEffect">
                                  <p:stCondLst>
                                    <p:cond delay="2000"/>
                                  </p:stCondLst>
                                  <p:childTnLst>
                                    <p:set>
                                      <p:cBhvr>
                                        <p:cTn id="40" dur="1" fill="hold">
                                          <p:stCondLst>
                                            <p:cond delay="499"/>
                                          </p:stCondLst>
                                        </p:cTn>
                                        <p:tgtEl>
                                          <p:spTgt spid="64"/>
                                        </p:tgtEl>
                                        <p:attrNameLst>
                                          <p:attrName>style.visibility</p:attrName>
                                        </p:attrNameLst>
                                      </p:cBhvr>
                                      <p:to>
                                        <p:strVal val="visible"/>
                                      </p:to>
                                    </p:set>
                                  </p:childTnLst>
                                </p:cTn>
                              </p:par>
                              <p:par>
                                <p:cTn id="41" presetID="6" presetClass="emph" presetSubtype="0" accel="100000" autoRev="1" fill="hold" grpId="1" nodeType="withEffect">
                                  <p:stCondLst>
                                    <p:cond delay="2000"/>
                                  </p:stCondLst>
                                  <p:childTnLst>
                                    <p:animScale>
                                      <p:cBhvr>
                                        <p:cTn id="42" dur="500" fill="hold"/>
                                        <p:tgtEl>
                                          <p:spTgt spid="64"/>
                                        </p:tgtEl>
                                      </p:cBhvr>
                                      <p:by x="0" y="0"/>
                                    </p:animScale>
                                  </p:childTnLst>
                                </p:cTn>
                              </p:par>
                              <p:par>
                                <p:cTn id="43" presetID="10" presetClass="entr" presetSubtype="0" fill="hold" nodeType="withEffect">
                                  <p:stCondLst>
                                    <p:cond delay="250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42" presetClass="path" presetSubtype="0" accel="50000" decel="50000" fill="hold" grpId="4" nodeType="withEffect">
                                  <p:stCondLst>
                                    <p:cond delay="3000"/>
                                  </p:stCondLst>
                                  <p:childTnLst>
                                    <p:animMotion origin="layout" path="M 1.52157E-6 -2.11076E-6 L 0.06918 0.26736 " pathEditMode="relative" rAng="0" ptsTypes="AA">
                                      <p:cBhvr>
                                        <p:cTn id="47" dur="500" fill="hold"/>
                                        <p:tgtEl>
                                          <p:spTgt spid="64"/>
                                        </p:tgtEl>
                                        <p:attrNameLst>
                                          <p:attrName>ppt_x</p:attrName>
                                          <p:attrName>ppt_y</p:attrName>
                                        </p:attrNameLst>
                                      </p:cBhvr>
                                      <p:rCtr x="3459" y="13368"/>
                                    </p:animMotion>
                                  </p:childTnLst>
                                </p:cTn>
                              </p:par>
                              <p:par>
                                <p:cTn id="48" presetID="1" presetClass="entr" presetSubtype="0" fill="hold" grpId="0" nodeType="withEffect">
                                  <p:stCondLst>
                                    <p:cond delay="3500"/>
                                  </p:stCondLst>
                                  <p:childTnLst>
                                    <p:set>
                                      <p:cBhvr>
                                        <p:cTn id="49" dur="1" fill="hold">
                                          <p:stCondLst>
                                            <p:cond delay="499"/>
                                          </p:stCondLst>
                                        </p:cTn>
                                        <p:tgtEl>
                                          <p:spTgt spid="75"/>
                                        </p:tgtEl>
                                        <p:attrNameLst>
                                          <p:attrName>style.visibility</p:attrName>
                                        </p:attrNameLst>
                                      </p:cBhvr>
                                      <p:to>
                                        <p:strVal val="visible"/>
                                      </p:to>
                                    </p:set>
                                  </p:childTnLst>
                                </p:cTn>
                              </p:par>
                              <p:par>
                                <p:cTn id="50" presetID="6" presetClass="emph" presetSubtype="0" accel="100000" autoRev="1" fill="hold" grpId="1" nodeType="withEffect">
                                  <p:stCondLst>
                                    <p:cond delay="3500"/>
                                  </p:stCondLst>
                                  <p:childTnLst>
                                    <p:animScale>
                                      <p:cBhvr>
                                        <p:cTn id="51" dur="500" fill="hold"/>
                                        <p:tgtEl>
                                          <p:spTgt spid="75"/>
                                        </p:tgtEl>
                                      </p:cBhvr>
                                      <p:by x="0" y="0"/>
                                    </p:animScale>
                                  </p:childTnLst>
                                </p:cTn>
                              </p:par>
                              <p:par>
                                <p:cTn id="52" presetID="6" presetClass="emph" presetSubtype="0" accel="100000" fill="hold" grpId="2" nodeType="withEffect">
                                  <p:stCondLst>
                                    <p:cond delay="4000"/>
                                  </p:stCondLst>
                                  <p:childTnLst>
                                    <p:animScale>
                                      <p:cBhvr>
                                        <p:cTn id="53" dur="500" fill="hold"/>
                                        <p:tgtEl>
                                          <p:spTgt spid="64"/>
                                        </p:tgtEl>
                                      </p:cBhvr>
                                      <p:by x="0" y="0"/>
                                    </p:animScale>
                                  </p:childTnLst>
                                </p:cTn>
                              </p:par>
                              <p:par>
                                <p:cTn id="54" presetID="1" presetClass="exit" presetSubtype="0" fill="hold" grpId="3" nodeType="withEffect">
                                  <p:stCondLst>
                                    <p:cond delay="4100"/>
                                  </p:stCondLst>
                                  <p:childTnLst>
                                    <p:set>
                                      <p:cBhvr>
                                        <p:cTn id="55" dur="1" fill="hold">
                                          <p:stCondLst>
                                            <p:cond delay="499"/>
                                          </p:stCondLst>
                                        </p:cTn>
                                        <p:tgtEl>
                                          <p:spTgt spid="64"/>
                                        </p:tgtEl>
                                        <p:attrNameLst>
                                          <p:attrName>style.visibility</p:attrName>
                                        </p:attrNameLst>
                                      </p:cBhvr>
                                      <p:to>
                                        <p:strVal val="hidden"/>
                                      </p:to>
                                    </p:set>
                                  </p:childTnLst>
                                </p:cTn>
                              </p:par>
                              <p:par>
                                <p:cTn id="56" presetID="1" presetClass="entr" presetSubtype="0" fill="hold" grpId="0" nodeType="withEffect">
                                  <p:stCondLst>
                                    <p:cond delay="4600"/>
                                  </p:stCondLst>
                                  <p:childTnLst>
                                    <p:set>
                                      <p:cBhvr>
                                        <p:cTn id="57" dur="1" fill="hold">
                                          <p:stCondLst>
                                            <p:cond delay="499"/>
                                          </p:stCondLst>
                                        </p:cTn>
                                        <p:tgtEl>
                                          <p:spTgt spid="53"/>
                                        </p:tgtEl>
                                        <p:attrNameLst>
                                          <p:attrName>style.visibility</p:attrName>
                                        </p:attrNameLst>
                                      </p:cBhvr>
                                      <p:to>
                                        <p:strVal val="visible"/>
                                      </p:to>
                                    </p:set>
                                  </p:childTnLst>
                                </p:cTn>
                              </p:par>
                              <p:par>
                                <p:cTn id="58" presetID="6" presetClass="emph" presetSubtype="0" accel="100000" autoRev="1" fill="hold" grpId="1" nodeType="withEffect">
                                  <p:stCondLst>
                                    <p:cond delay="4600"/>
                                  </p:stCondLst>
                                  <p:childTnLst>
                                    <p:animScale>
                                      <p:cBhvr>
                                        <p:cTn id="59" dur="500" fill="hold"/>
                                        <p:tgtEl>
                                          <p:spTgt spid="53"/>
                                        </p:tgtEl>
                                      </p:cBhvr>
                                      <p:by x="0" y="0"/>
                                    </p:animScale>
                                  </p:childTnLst>
                                </p:cTn>
                              </p:par>
                              <p:par>
                                <p:cTn id="60" presetID="1" presetClass="entr" presetSubtype="0" fill="hold" grpId="0" nodeType="withEffect">
                                  <p:stCondLst>
                                    <p:cond delay="5600"/>
                                  </p:stCondLst>
                                  <p:childTnLst>
                                    <p:set>
                                      <p:cBhvr>
                                        <p:cTn id="61" dur="1" fill="hold">
                                          <p:stCondLst>
                                            <p:cond delay="499"/>
                                          </p:stCondLst>
                                        </p:cTn>
                                        <p:tgtEl>
                                          <p:spTgt spid="55"/>
                                        </p:tgtEl>
                                        <p:attrNameLst>
                                          <p:attrName>style.visibility</p:attrName>
                                        </p:attrNameLst>
                                      </p:cBhvr>
                                      <p:to>
                                        <p:strVal val="visible"/>
                                      </p:to>
                                    </p:set>
                                  </p:childTnLst>
                                </p:cTn>
                              </p:par>
                              <p:par>
                                <p:cTn id="62" presetID="6" presetClass="emph" presetSubtype="0" accel="100000" autoRev="1" fill="hold" grpId="1" nodeType="withEffect">
                                  <p:stCondLst>
                                    <p:cond delay="5600"/>
                                  </p:stCondLst>
                                  <p:childTnLst>
                                    <p:animScale>
                                      <p:cBhvr>
                                        <p:cTn id="63" dur="500" fill="hold"/>
                                        <p:tgtEl>
                                          <p:spTgt spid="55"/>
                                        </p:tgtEl>
                                      </p:cBhvr>
                                      <p:by x="0" y="0"/>
                                    </p:animScale>
                                  </p:childTnLst>
                                </p:cTn>
                              </p:par>
                              <p:par>
                                <p:cTn id="64" presetID="1" presetClass="entr" presetSubtype="0" fill="hold" grpId="0" nodeType="withEffect">
                                  <p:stCondLst>
                                    <p:cond delay="6600"/>
                                  </p:stCondLst>
                                  <p:childTnLst>
                                    <p:set>
                                      <p:cBhvr>
                                        <p:cTn id="65" dur="1" fill="hold">
                                          <p:stCondLst>
                                            <p:cond delay="499"/>
                                          </p:stCondLst>
                                        </p:cTn>
                                        <p:tgtEl>
                                          <p:spTgt spid="74"/>
                                        </p:tgtEl>
                                        <p:attrNameLst>
                                          <p:attrName>style.visibility</p:attrName>
                                        </p:attrNameLst>
                                      </p:cBhvr>
                                      <p:to>
                                        <p:strVal val="visible"/>
                                      </p:to>
                                    </p:set>
                                  </p:childTnLst>
                                </p:cTn>
                              </p:par>
                              <p:par>
                                <p:cTn id="66" presetID="6" presetClass="emph" presetSubtype="0" accel="100000" autoRev="1" fill="hold" grpId="1" nodeType="withEffect">
                                  <p:stCondLst>
                                    <p:cond delay="6600"/>
                                  </p:stCondLst>
                                  <p:childTnLst>
                                    <p:animScale>
                                      <p:cBhvr>
                                        <p:cTn id="67" dur="500" fill="hold"/>
                                        <p:tgtEl>
                                          <p:spTgt spid="74"/>
                                        </p:tgtEl>
                                      </p:cBhvr>
                                      <p:by x="0" y="0"/>
                                    </p:animScale>
                                  </p:childTnLst>
                                </p:cTn>
                              </p:par>
                              <p:par>
                                <p:cTn id="68" presetID="1" presetClass="entr" presetSubtype="0" fill="hold" grpId="0" nodeType="withEffect">
                                  <p:stCondLst>
                                    <p:cond delay="7700"/>
                                  </p:stCondLst>
                                  <p:childTnLst>
                                    <p:set>
                                      <p:cBhvr>
                                        <p:cTn id="69" dur="1" fill="hold">
                                          <p:stCondLst>
                                            <p:cond delay="499"/>
                                          </p:stCondLst>
                                        </p:cTn>
                                        <p:tgtEl>
                                          <p:spTgt spid="77"/>
                                        </p:tgtEl>
                                        <p:attrNameLst>
                                          <p:attrName>style.visibility</p:attrName>
                                        </p:attrNameLst>
                                      </p:cBhvr>
                                      <p:to>
                                        <p:strVal val="visible"/>
                                      </p:to>
                                    </p:set>
                                  </p:childTnLst>
                                </p:cTn>
                              </p:par>
                              <p:par>
                                <p:cTn id="70" presetID="6" presetClass="emph" presetSubtype="0" accel="100000" autoRev="1" fill="hold" grpId="1" nodeType="withEffect">
                                  <p:stCondLst>
                                    <p:cond delay="7700"/>
                                  </p:stCondLst>
                                  <p:childTnLst>
                                    <p:animScale>
                                      <p:cBhvr>
                                        <p:cTn id="71" dur="500" fill="hold"/>
                                        <p:tgtEl>
                                          <p:spTgt spid="77"/>
                                        </p:tgtEl>
                                      </p:cBhvr>
                                      <p:by x="0" y="0"/>
                                    </p:animScale>
                                  </p:childTnLst>
                                </p:cTn>
                              </p:par>
                            </p:childTnLst>
                          </p:cTn>
                        </p:par>
                        <p:par>
                          <p:cTn id="72" fill="hold">
                            <p:stCondLst>
                              <p:cond delay="11200"/>
                            </p:stCondLst>
                            <p:childTnLst>
                              <p:par>
                                <p:cTn id="73" presetID="42" presetClass="path" presetSubtype="0" accel="50000" decel="50000" fill="hold" grpId="2" nodeType="afterEffect">
                                  <p:stCondLst>
                                    <p:cond delay="0"/>
                                  </p:stCondLst>
                                  <p:childTnLst>
                                    <p:animMotion origin="layout" path="M -2.12152E-6 4.335E-6 L 0.25555 -0.05266 " pathEditMode="relative" rAng="0" ptsTypes="AA">
                                      <p:cBhvr>
                                        <p:cTn id="74" dur="1000" fill="hold"/>
                                        <p:tgtEl>
                                          <p:spTgt spid="77"/>
                                        </p:tgtEl>
                                        <p:attrNameLst>
                                          <p:attrName>ppt_x</p:attrName>
                                          <p:attrName>ppt_y</p:attrName>
                                        </p:attrNameLst>
                                      </p:cBhvr>
                                      <p:rCtr x="12778" y="-2633"/>
                                    </p:animMotion>
                                  </p:childTnLst>
                                </p:cTn>
                              </p:par>
                              <p:par>
                                <p:cTn id="75" presetID="10"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2" grpId="0" animBg="1"/>
      <p:bldP spid="52" grpId="1" animBg="1"/>
      <p:bldP spid="53" grpId="0" animBg="1"/>
      <p:bldP spid="53" grpId="1" animBg="1"/>
      <p:bldP spid="55" grpId="0" animBg="1"/>
      <p:bldP spid="55" grpId="1" animBg="1"/>
      <p:bldP spid="73" grpId="0" animBg="1"/>
      <p:bldP spid="73" grpId="1" animBg="1"/>
      <p:bldP spid="74" grpId="0" animBg="1"/>
      <p:bldP spid="74" grpId="1" animBg="1"/>
      <p:bldP spid="75" grpId="0" animBg="1"/>
      <p:bldP spid="75" grpId="1" animBg="1"/>
      <p:bldP spid="2" grpId="0" animBg="1"/>
      <p:bldP spid="2" grpId="1" animBg="1"/>
      <p:bldP spid="2" grpId="2" animBg="1"/>
      <p:bldP spid="2" grpId="3" animBg="1"/>
      <p:bldP spid="2" grpId="4" animBg="1"/>
      <p:bldP spid="64" grpId="0" animBg="1"/>
      <p:bldP spid="64" grpId="1" animBg="1"/>
      <p:bldP spid="64" grpId="2" animBg="1"/>
      <p:bldP spid="64" grpId="3" animBg="1"/>
      <p:bldP spid="64" grpId="4" animBg="1"/>
      <p:bldP spid="9" grpId="0" animBg="1"/>
      <p:bldP spid="13" grpId="0" animBg="1"/>
      <p:bldP spid="77" grpId="0" animBg="1"/>
      <p:bldP spid="77" grpId="1" animBg="1"/>
      <p:bldP spid="77"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494F-C602-D346-98B7-990C95864366}"/>
              </a:ext>
            </a:extLst>
          </p:cNvPr>
          <p:cNvSpPr>
            <a:spLocks noGrp="1"/>
          </p:cNvSpPr>
          <p:nvPr>
            <p:ph type="title"/>
          </p:nvPr>
        </p:nvSpPr>
        <p:spPr/>
        <p:txBody>
          <a:bodyPr/>
          <a:lstStyle/>
          <a:p>
            <a:r>
              <a:rPr lang="en-US"/>
              <a:t>What are Azure Functions?</a:t>
            </a:r>
          </a:p>
        </p:txBody>
      </p:sp>
      <p:sp>
        <p:nvSpPr>
          <p:cNvPr id="4" name="Text Placeholder 2">
            <a:extLst>
              <a:ext uri="{FF2B5EF4-FFF2-40B4-BE49-F238E27FC236}">
                <a16:creationId xmlns:a16="http://schemas.microsoft.com/office/drawing/2014/main" id="{68362B9A-546C-E74A-82CF-2E084DD6D218}"/>
              </a:ext>
            </a:extLst>
          </p:cNvPr>
          <p:cNvSpPr txBox="1">
            <a:spLocks/>
          </p:cNvSpPr>
          <p:nvPr/>
        </p:nvSpPr>
        <p:spPr>
          <a:xfrm>
            <a:off x="270909" y="1189822"/>
            <a:ext cx="11727416" cy="5276292"/>
          </a:xfrm>
          <a:prstGeom prst="rect">
            <a:avLst/>
          </a:prstGeom>
        </p:spPr>
        <p:txBody>
          <a:bodyPr vert="horz" lIns="91427" tIns="45713" rIns="91427" bIns="45713"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0120" indent="-570120" defTabSz="932563">
              <a:lnSpc>
                <a:spcPct val="100000"/>
              </a:lnSpc>
              <a:buFont typeface="Arial" panose="020B0604020202020204" pitchFamily="34" charset="0"/>
              <a:buChar char="•"/>
            </a:pPr>
            <a:r>
              <a:rPr lang="en-US" sz="2448">
                <a:solidFill>
                  <a:schemeClr val="tx1"/>
                </a:solidFill>
                <a:latin typeface="Segoe UI" panose="020B0502040204020203" pitchFamily="34" charset="0"/>
                <a:cs typeface="Segoe UI" panose="020B0502040204020203" pitchFamily="34" charset="0"/>
              </a:rPr>
              <a:t>Open Source Project </a:t>
            </a:r>
          </a:p>
          <a:p>
            <a:pPr marL="798720" lvl="1" indent="-570120" defTabSz="932563">
              <a:lnSpc>
                <a:spcPct val="100000"/>
              </a:lnSpc>
              <a:buFont typeface="Arial" panose="020B0604020202020204" pitchFamily="34" charset="0"/>
              <a:buChar char="•"/>
            </a:pPr>
            <a:r>
              <a:rPr lang="en-US" sz="1648">
                <a:hlinkClick r:id="" action="ppaction://noaction"/>
              </a:rPr>
              <a:t>https://github.com/Azure/Azure-Functions</a:t>
            </a:r>
            <a:endParaRPr lang="en-US" sz="1648" b="1">
              <a:solidFill>
                <a:schemeClr val="tx1"/>
              </a:solidFill>
              <a:latin typeface="Segoe UI Light"/>
            </a:endParaRPr>
          </a:p>
          <a:p>
            <a:pPr marL="570120" indent="-570120" defTabSz="932563">
              <a:lnSpc>
                <a:spcPct val="100000"/>
              </a:lnSpc>
              <a:buFont typeface="Arial" panose="020B0604020202020204" pitchFamily="34" charset="0"/>
              <a:buChar char="•"/>
              <a:defRPr/>
            </a:pPr>
            <a:r>
              <a:rPr lang="en-US" sz="2448">
                <a:solidFill>
                  <a:schemeClr val="tx1"/>
                </a:solidFill>
                <a:latin typeface="Segoe UI" panose="020B0502040204020203" pitchFamily="34" charset="0"/>
                <a:cs typeface="Segoe UI" panose="020B0502040204020203" pitchFamily="34" charset="0"/>
              </a:rPr>
              <a:t>Programming Model</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Function as the unit of work</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Functions are executed; they start and finish</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Functions have triggers</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Functions can have inputs and outputs (bindings)</a:t>
            </a:r>
          </a:p>
          <a:p>
            <a:pPr marL="570120" indent="-570120" defTabSz="932563">
              <a:lnSpc>
                <a:spcPct val="100000"/>
              </a:lnSpc>
              <a:buFont typeface="Arial" panose="020B0604020202020204" pitchFamily="34" charset="0"/>
              <a:buChar char="•"/>
            </a:pPr>
            <a:r>
              <a:rPr lang="en-US" sz="2448">
                <a:solidFill>
                  <a:schemeClr val="tx1"/>
                </a:solidFill>
                <a:latin typeface="Segoe UI" panose="020B0502040204020203" pitchFamily="34" charset="0"/>
                <a:cs typeface="Segoe UI" panose="020B0502040204020203" pitchFamily="34" charset="0"/>
              </a:rPr>
              <a:t>Supported Languages</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C#, F#, </a:t>
            </a:r>
            <a:r>
              <a:rPr lang="en-US" sz="2040" err="1">
                <a:solidFill>
                  <a:schemeClr val="tx1"/>
                </a:solidFill>
                <a:latin typeface="Segoe UI" panose="020B0502040204020203" pitchFamily="34" charset="0"/>
                <a:cs typeface="Segoe UI" panose="020B0502040204020203" pitchFamily="34" charset="0"/>
              </a:rPr>
              <a:t>nodejs</a:t>
            </a:r>
            <a:r>
              <a:rPr lang="en-US" sz="2040">
                <a:solidFill>
                  <a:schemeClr val="tx1"/>
                </a:solidFill>
                <a:latin typeface="Segoe UI" panose="020B0502040204020203" pitchFamily="34" charset="0"/>
                <a:cs typeface="Segoe UI" panose="020B0502040204020203" pitchFamily="34" charset="0"/>
              </a:rPr>
              <a:t>/</a:t>
            </a:r>
            <a:r>
              <a:rPr lang="en-US" sz="2040" err="1">
                <a:solidFill>
                  <a:schemeClr val="tx1"/>
                </a:solidFill>
                <a:latin typeface="Segoe UI" panose="020B0502040204020203" pitchFamily="34" charset="0"/>
                <a:cs typeface="Segoe UI" panose="020B0502040204020203" pitchFamily="34" charset="0"/>
              </a:rPr>
              <a:t>Javascript</a:t>
            </a:r>
            <a:r>
              <a:rPr lang="en-US" sz="2040">
                <a:solidFill>
                  <a:schemeClr val="tx1"/>
                </a:solidFill>
                <a:latin typeface="Segoe UI" panose="020B0502040204020203" pitchFamily="34" charset="0"/>
                <a:cs typeface="Segoe UI" panose="020B0502040204020203" pitchFamily="34" charset="0"/>
              </a:rPr>
              <a:t>, Java (Preview), Python (Preview)</a:t>
            </a:r>
          </a:p>
          <a:p>
            <a:pPr marL="570120" indent="-570120" defTabSz="932563">
              <a:lnSpc>
                <a:spcPct val="100000"/>
              </a:lnSpc>
              <a:buFont typeface="Arial" panose="020B0604020202020204" pitchFamily="34" charset="0"/>
              <a:buChar char="•"/>
            </a:pPr>
            <a:r>
              <a:rPr lang="en-US" sz="2448">
                <a:solidFill>
                  <a:schemeClr val="tx1"/>
                </a:solidFill>
                <a:latin typeface="Segoe UI" panose="020B0502040204020203" pitchFamily="34" charset="0"/>
                <a:cs typeface="Segoe UI" panose="020B0502040204020203" pitchFamily="34" charset="0"/>
              </a:rPr>
              <a:t>Supported Triggers</a:t>
            </a:r>
          </a:p>
          <a:p>
            <a:pPr marL="798720"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Http, Service Bus, Event Grid (thru Http Subscription), Blob Events</a:t>
            </a:r>
          </a:p>
          <a:p>
            <a:pPr marL="570120" indent="-570120" defTabSz="932563">
              <a:lnSpc>
                <a:spcPct val="100000"/>
              </a:lnSpc>
              <a:buFont typeface="Arial" panose="020B0604020202020204" pitchFamily="34" charset="0"/>
              <a:buChar char="•"/>
            </a:pPr>
            <a:r>
              <a:rPr lang="en-US" sz="2448">
                <a:solidFill>
                  <a:schemeClr val="tx1"/>
                </a:solidFill>
                <a:latin typeface="Segoe UI" panose="020B0502040204020203" pitchFamily="34" charset="0"/>
                <a:cs typeface="Segoe UI" panose="020B0502040204020203" pitchFamily="34" charset="0"/>
              </a:rPr>
              <a:t>Tooling Options</a:t>
            </a:r>
          </a:p>
          <a:p>
            <a:pPr marL="803269" lvl="1" indent="-570120" defTabSz="932563">
              <a:lnSpc>
                <a:spcPct val="100000"/>
              </a:lnSpc>
              <a:buFont typeface="Arial" panose="020B0604020202020204" pitchFamily="34" charset="0"/>
              <a:buChar char="•"/>
            </a:pPr>
            <a:r>
              <a:rPr lang="en-US" sz="2040">
                <a:solidFill>
                  <a:schemeClr val="tx1"/>
                </a:solidFill>
                <a:latin typeface="Segoe UI" panose="020B0502040204020203" pitchFamily="34" charset="0"/>
                <a:cs typeface="Segoe UI" panose="020B0502040204020203" pitchFamily="34" charset="0"/>
              </a:rPr>
              <a:t>Portal, Visual Studio, VS Code, CLI, Maven (Java)</a:t>
            </a:r>
          </a:p>
          <a:p>
            <a:pPr marL="803269" lvl="1" indent="-570120" defTabSz="932563">
              <a:lnSpc>
                <a:spcPct val="100000"/>
              </a:lnSpc>
              <a:buFont typeface="Arial" panose="020B0604020202020204" pitchFamily="34" charset="0"/>
              <a:buChar char="•"/>
            </a:pPr>
            <a:endParaRPr lang="en-US" sz="2040" b="1">
              <a:solidFill>
                <a:schemeClr val="tx1"/>
              </a:solidFill>
              <a:latin typeface="Segoe UI Light"/>
            </a:endParaRPr>
          </a:p>
          <a:p>
            <a:pPr marL="803269" lvl="1" indent="-570120" defTabSz="932563">
              <a:lnSpc>
                <a:spcPct val="100000"/>
              </a:lnSpc>
              <a:buFont typeface="Arial" panose="020B0604020202020204" pitchFamily="34" charset="0"/>
              <a:buChar char="•"/>
            </a:pPr>
            <a:endParaRPr lang="en-US" sz="2040" b="1">
              <a:solidFill>
                <a:schemeClr val="tx1"/>
              </a:solidFill>
              <a:latin typeface="Segoe UI Light"/>
            </a:endParaRPr>
          </a:p>
        </p:txBody>
      </p:sp>
    </p:spTree>
    <p:extLst>
      <p:ext uri="{BB962C8B-B14F-4D97-AF65-F5344CB8AC3E}">
        <p14:creationId xmlns:p14="http://schemas.microsoft.com/office/powerpoint/2010/main" val="185531896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494F-C602-D346-98B7-990C95864366}"/>
              </a:ext>
            </a:extLst>
          </p:cNvPr>
          <p:cNvSpPr>
            <a:spLocks noGrp="1"/>
          </p:cNvSpPr>
          <p:nvPr>
            <p:ph type="title"/>
          </p:nvPr>
        </p:nvSpPr>
        <p:spPr/>
        <p:txBody>
          <a:bodyPr/>
          <a:lstStyle/>
          <a:p>
            <a:r>
              <a:rPr lang="en-US"/>
              <a:t>Ways to Run Azure Functions</a:t>
            </a:r>
          </a:p>
        </p:txBody>
      </p:sp>
      <p:grpSp>
        <p:nvGrpSpPr>
          <p:cNvPr id="5" name="Group 4">
            <a:extLst>
              <a:ext uri="{FF2B5EF4-FFF2-40B4-BE49-F238E27FC236}">
                <a16:creationId xmlns:a16="http://schemas.microsoft.com/office/drawing/2014/main" id="{68201CAB-A624-C542-9C5C-AD1BBFB1A6ED}"/>
              </a:ext>
            </a:extLst>
          </p:cNvPr>
          <p:cNvGrpSpPr/>
          <p:nvPr/>
        </p:nvGrpSpPr>
        <p:grpSpPr>
          <a:xfrm>
            <a:off x="4173118" y="1545171"/>
            <a:ext cx="2098365" cy="4564502"/>
            <a:chOff x="4317422" y="1576413"/>
            <a:chExt cx="2098662" cy="4565149"/>
          </a:xfrm>
        </p:grpSpPr>
        <p:sp>
          <p:nvSpPr>
            <p:cNvPr id="6" name="TextBox 5">
              <a:extLst>
                <a:ext uri="{FF2B5EF4-FFF2-40B4-BE49-F238E27FC236}">
                  <a16:creationId xmlns:a16="http://schemas.microsoft.com/office/drawing/2014/main" id="{AC823C67-EC5C-1D46-A0A8-6EE6EE6242DE}"/>
                </a:ext>
              </a:extLst>
            </p:cNvPr>
            <p:cNvSpPr txBox="1"/>
            <p:nvPr/>
          </p:nvSpPr>
          <p:spPr>
            <a:xfrm>
              <a:off x="4317422" y="1576413"/>
              <a:ext cx="2075688" cy="4512660"/>
            </a:xfrm>
            <a:prstGeom prst="rect">
              <a:avLst/>
            </a:prstGeom>
            <a:solidFill>
              <a:srgbClr val="505050"/>
            </a:solidFill>
          </p:spPr>
          <p:txBody>
            <a:bodyPr wrap="square" lIns="179233" tIns="143387" rIns="179233" bIns="143387" rtlCol="0">
              <a:noAutofit/>
            </a:bodyPr>
            <a:lstStyle/>
            <a:p>
              <a:pPr algn="ctr" defTabSz="895466">
                <a:lnSpc>
                  <a:spcPct val="90000"/>
                </a:lnSpc>
                <a:tabLst>
                  <a:tab pos="877826" algn="l"/>
                </a:tabLst>
                <a:defRPr/>
              </a:pPr>
              <a:r>
                <a:rPr lang="en-US" sz="2000" kern="0">
                  <a:gradFill>
                    <a:gsLst>
                      <a:gs pos="0">
                        <a:srgbClr val="FFFFFF"/>
                      </a:gs>
                      <a:gs pos="100000">
                        <a:srgbClr val="FFFFFF"/>
                      </a:gs>
                    </a:gsLst>
                    <a:lin ang="5400000" scaled="1"/>
                  </a:gradFill>
                  <a:latin typeface="Segoe UI Semilight"/>
                  <a:ea typeface="Segoe UI Semilight" charset="0"/>
                  <a:cs typeface="Segoe UI Semilight" charset="0"/>
                </a:rPr>
                <a:t>App Service Environment</a:t>
              </a:r>
            </a:p>
            <a:p>
              <a:pPr algn="ctr" defTabSz="895466">
                <a:lnSpc>
                  <a:spcPct val="90000"/>
                </a:lnSpc>
                <a:tabLst>
                  <a:tab pos="877826" algn="l"/>
                </a:tabLst>
                <a:defRPr/>
              </a:pPr>
              <a:r>
                <a:rPr lang="en-US" sz="1372" i="1" kern="0">
                  <a:gradFill>
                    <a:gsLst>
                      <a:gs pos="0">
                        <a:srgbClr val="FFFFFF"/>
                      </a:gs>
                      <a:gs pos="100000">
                        <a:srgbClr val="FFFFFF"/>
                      </a:gs>
                    </a:gsLst>
                    <a:lin ang="5400000" scaled="1"/>
                  </a:gradFill>
                  <a:latin typeface="Segoe UI Semilight"/>
                  <a:ea typeface="Segoe UI Semilight" charset="0"/>
                  <a:cs typeface="Segoe UI Semilight" charset="0"/>
                </a:rPr>
                <a:t>Network Isolation</a:t>
              </a:r>
            </a:p>
          </p:txBody>
        </p:sp>
        <p:pic>
          <p:nvPicPr>
            <p:cNvPr id="7" name="Picture 6">
              <a:extLst>
                <a:ext uri="{FF2B5EF4-FFF2-40B4-BE49-F238E27FC236}">
                  <a16:creationId xmlns:a16="http://schemas.microsoft.com/office/drawing/2014/main" id="{472D0E68-C7D1-FE4D-B09E-82ADD093F926}"/>
                </a:ext>
              </a:extLst>
            </p:cNvPr>
            <p:cNvPicPr>
              <a:picLocks noChangeAspect="1"/>
            </p:cNvPicPr>
            <p:nvPr/>
          </p:nvPicPr>
          <p:blipFill>
            <a:blip r:embed="rId3"/>
            <a:stretch>
              <a:fillRect/>
            </a:stretch>
          </p:blipFill>
          <p:spPr>
            <a:xfrm>
              <a:off x="4594370" y="2739311"/>
              <a:ext cx="1513677" cy="1721016"/>
            </a:xfrm>
            <a:prstGeom prst="rect">
              <a:avLst/>
            </a:prstGeom>
          </p:spPr>
        </p:pic>
        <p:sp>
          <p:nvSpPr>
            <p:cNvPr id="8" name="TextBox 7">
              <a:extLst>
                <a:ext uri="{FF2B5EF4-FFF2-40B4-BE49-F238E27FC236}">
                  <a16:creationId xmlns:a16="http://schemas.microsoft.com/office/drawing/2014/main" id="{E49ABB8E-3194-5644-949A-F5BA6FB24AD9}"/>
                </a:ext>
              </a:extLst>
            </p:cNvPr>
            <p:cNvSpPr txBox="1"/>
            <p:nvPr/>
          </p:nvSpPr>
          <p:spPr>
            <a:xfrm>
              <a:off x="4371912" y="4494863"/>
              <a:ext cx="2044172" cy="1646699"/>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Your own dedicated cloud environment with network isolation for apps, higher scale, and the ability to connect securely to local </a:t>
              </a:r>
              <a:r>
                <a:rPr lang="en-US" sz="1372" err="1">
                  <a:solidFill>
                    <a:srgbClr val="FFFFFF"/>
                  </a:solidFill>
                  <a:latin typeface="Segoe UI Semilight"/>
                </a:rPr>
                <a:t>vNets</a:t>
              </a:r>
              <a:r>
                <a:rPr lang="en-US" sz="1372">
                  <a:solidFill>
                    <a:srgbClr val="FFFFFF"/>
                  </a:solidFill>
                  <a:latin typeface="Segoe UI Semilight"/>
                </a:rPr>
                <a:t>. </a:t>
              </a:r>
            </a:p>
          </p:txBody>
        </p:sp>
      </p:grpSp>
      <p:grpSp>
        <p:nvGrpSpPr>
          <p:cNvPr id="9" name="Group 8">
            <a:extLst>
              <a:ext uri="{FF2B5EF4-FFF2-40B4-BE49-F238E27FC236}">
                <a16:creationId xmlns:a16="http://schemas.microsoft.com/office/drawing/2014/main" id="{5E0399D5-42A8-134C-A61F-BAE636691197}"/>
              </a:ext>
            </a:extLst>
          </p:cNvPr>
          <p:cNvGrpSpPr/>
          <p:nvPr/>
        </p:nvGrpSpPr>
        <p:grpSpPr>
          <a:xfrm>
            <a:off x="6253838" y="1545172"/>
            <a:ext cx="2075393" cy="4532882"/>
            <a:chOff x="6576032" y="1591030"/>
            <a:chExt cx="2075688" cy="4533525"/>
          </a:xfrm>
        </p:grpSpPr>
        <p:sp>
          <p:nvSpPr>
            <p:cNvPr id="10" name="TextBox 9">
              <a:extLst>
                <a:ext uri="{FF2B5EF4-FFF2-40B4-BE49-F238E27FC236}">
                  <a16:creationId xmlns:a16="http://schemas.microsoft.com/office/drawing/2014/main" id="{26974CAD-EDBD-824C-8BE9-347F256A43FE}"/>
                </a:ext>
              </a:extLst>
            </p:cNvPr>
            <p:cNvSpPr txBox="1"/>
            <p:nvPr/>
          </p:nvSpPr>
          <p:spPr>
            <a:xfrm>
              <a:off x="6576032" y="1591030"/>
              <a:ext cx="2075688" cy="4512660"/>
            </a:xfrm>
            <a:prstGeom prst="rect">
              <a:avLst/>
            </a:prstGeom>
            <a:solidFill>
              <a:srgbClr val="000000"/>
            </a:solidFill>
          </p:spPr>
          <p:txBody>
            <a:bodyPr wrap="square" lIns="179233" tIns="143387" rIns="179233"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95466">
                <a:tabLst>
                  <a:tab pos="877826" algn="l"/>
                </a:tabLst>
                <a:defRPr/>
              </a:pPr>
              <a:r>
                <a:rPr lang="en-US"/>
                <a:t>Azure Stack</a:t>
              </a:r>
            </a:p>
            <a:p>
              <a:pPr defTabSz="895466">
                <a:tabLst>
                  <a:tab pos="877826" algn="l"/>
                </a:tabLst>
                <a:defRPr/>
              </a:pPr>
              <a:r>
                <a:rPr lang="en-US" sz="1370" i="1"/>
                <a:t>On Premises</a:t>
              </a:r>
            </a:p>
          </p:txBody>
        </p:sp>
        <p:sp>
          <p:nvSpPr>
            <p:cNvPr id="11" name="TextBox 10">
              <a:extLst>
                <a:ext uri="{FF2B5EF4-FFF2-40B4-BE49-F238E27FC236}">
                  <a16:creationId xmlns:a16="http://schemas.microsoft.com/office/drawing/2014/main" id="{35EDF483-5A63-CF49-80DE-D3104A4D140F}"/>
                </a:ext>
              </a:extLst>
            </p:cNvPr>
            <p:cNvSpPr txBox="1"/>
            <p:nvPr/>
          </p:nvSpPr>
          <p:spPr>
            <a:xfrm>
              <a:off x="6583994" y="4504344"/>
              <a:ext cx="2067726" cy="1620211"/>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Leverage cloud innovations </a:t>
              </a:r>
              <a:br>
                <a:rPr lang="en-US" sz="1372">
                  <a:solidFill>
                    <a:srgbClr val="FFFFFF"/>
                  </a:solidFill>
                  <a:latin typeface="Segoe UI Semilight"/>
                </a:rPr>
              </a:br>
              <a:r>
                <a:rPr lang="en-US" sz="1372">
                  <a:solidFill>
                    <a:srgbClr val="FFFFFF"/>
                  </a:solidFill>
                  <a:latin typeface="Segoe UI Semilight"/>
                </a:rPr>
                <a:t>in on-premises infrastructure.  </a:t>
              </a:r>
              <a:br>
                <a:rPr lang="en-US" sz="1372">
                  <a:solidFill>
                    <a:srgbClr val="FFFFFF"/>
                  </a:solidFill>
                  <a:latin typeface="Segoe UI Semilight"/>
                </a:rPr>
              </a:br>
              <a:r>
                <a:rPr lang="en-US" sz="1372">
                  <a:solidFill>
                    <a:srgbClr val="FFFFFF"/>
                  </a:solidFill>
                  <a:latin typeface="Segoe UI Semilight"/>
                </a:rPr>
                <a:t>Azure Stack brings the power of Azure to your own data centers.</a:t>
              </a:r>
            </a:p>
          </p:txBody>
        </p:sp>
        <p:pic>
          <p:nvPicPr>
            <p:cNvPr id="12" name="Picture 11">
              <a:extLst>
                <a:ext uri="{FF2B5EF4-FFF2-40B4-BE49-F238E27FC236}">
                  <a16:creationId xmlns:a16="http://schemas.microsoft.com/office/drawing/2014/main" id="{C0423190-4F5D-F44C-938B-DD30825164E3}"/>
                </a:ext>
              </a:extLst>
            </p:cNvPr>
            <p:cNvPicPr>
              <a:picLocks noChangeAspect="1"/>
            </p:cNvPicPr>
            <p:nvPr/>
          </p:nvPicPr>
          <p:blipFill>
            <a:blip r:embed="rId4"/>
            <a:stretch>
              <a:fillRect/>
            </a:stretch>
          </p:blipFill>
          <p:spPr>
            <a:xfrm>
              <a:off x="6834023" y="2725596"/>
              <a:ext cx="1517981" cy="1726530"/>
            </a:xfrm>
            <a:prstGeom prst="rect">
              <a:avLst/>
            </a:prstGeom>
          </p:spPr>
        </p:pic>
        <p:grpSp>
          <p:nvGrpSpPr>
            <p:cNvPr id="13" name="Group 12">
              <a:extLst>
                <a:ext uri="{FF2B5EF4-FFF2-40B4-BE49-F238E27FC236}">
                  <a16:creationId xmlns:a16="http://schemas.microsoft.com/office/drawing/2014/main" id="{7815721C-3F81-D04F-84CD-EE402DDB6A9D}"/>
                </a:ext>
              </a:extLst>
            </p:cNvPr>
            <p:cNvGrpSpPr/>
            <p:nvPr/>
          </p:nvGrpSpPr>
          <p:grpSpPr>
            <a:xfrm>
              <a:off x="7843423" y="3815276"/>
              <a:ext cx="740459" cy="799959"/>
              <a:chOff x="4619625" y="3367088"/>
              <a:chExt cx="665163" cy="425450"/>
            </a:xfrm>
          </p:grpSpPr>
          <p:sp>
            <p:nvSpPr>
              <p:cNvPr id="14" name="Rectangle 386">
                <a:extLst>
                  <a:ext uri="{FF2B5EF4-FFF2-40B4-BE49-F238E27FC236}">
                    <a16:creationId xmlns:a16="http://schemas.microsoft.com/office/drawing/2014/main" id="{F41A4B1C-6F6A-C947-8793-BCCDA85586D9}"/>
                  </a:ext>
                </a:extLst>
              </p:cNvPr>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 name="Rectangle 387">
                <a:extLst>
                  <a:ext uri="{FF2B5EF4-FFF2-40B4-BE49-F238E27FC236}">
                    <a16:creationId xmlns:a16="http://schemas.microsoft.com/office/drawing/2014/main" id="{8A8089C0-CA97-BB45-A81E-9E78C61C7E54}"/>
                  </a:ext>
                </a:extLst>
              </p:cNvPr>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 name="Rectangle 388">
                <a:extLst>
                  <a:ext uri="{FF2B5EF4-FFF2-40B4-BE49-F238E27FC236}">
                    <a16:creationId xmlns:a16="http://schemas.microsoft.com/office/drawing/2014/main" id="{1C6F6A9D-1C72-684E-A7DC-A81D8B25FD0E}"/>
                  </a:ext>
                </a:extLst>
              </p:cNvPr>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 name="Rectangle 389">
                <a:extLst>
                  <a:ext uri="{FF2B5EF4-FFF2-40B4-BE49-F238E27FC236}">
                    <a16:creationId xmlns:a16="http://schemas.microsoft.com/office/drawing/2014/main" id="{F1BAE407-94B7-584A-A9C8-5F006DA21240}"/>
                  </a:ext>
                </a:extLst>
              </p:cNvPr>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 name="Rectangle 390">
                <a:extLst>
                  <a:ext uri="{FF2B5EF4-FFF2-40B4-BE49-F238E27FC236}">
                    <a16:creationId xmlns:a16="http://schemas.microsoft.com/office/drawing/2014/main" id="{8B40B67F-9B43-9245-AD8F-B74C81675320}"/>
                  </a:ext>
                </a:extLst>
              </p:cNvPr>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 name="Rectangle 391">
                <a:extLst>
                  <a:ext uri="{FF2B5EF4-FFF2-40B4-BE49-F238E27FC236}">
                    <a16:creationId xmlns:a16="http://schemas.microsoft.com/office/drawing/2014/main" id="{D3A63D52-46AE-CD4F-8CA2-20469FC54CD6}"/>
                  </a:ext>
                </a:extLst>
              </p:cNvPr>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 name="Rectangle 392">
                <a:extLst>
                  <a:ext uri="{FF2B5EF4-FFF2-40B4-BE49-F238E27FC236}">
                    <a16:creationId xmlns:a16="http://schemas.microsoft.com/office/drawing/2014/main" id="{845A5862-C454-D843-9D6C-1B90E57AE0E0}"/>
                  </a:ext>
                </a:extLst>
              </p:cNvPr>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 name="Rectangle 393">
                <a:extLst>
                  <a:ext uri="{FF2B5EF4-FFF2-40B4-BE49-F238E27FC236}">
                    <a16:creationId xmlns:a16="http://schemas.microsoft.com/office/drawing/2014/main" id="{CEF4B607-291A-4F40-A9E3-B0FCA39AD98B}"/>
                  </a:ext>
                </a:extLst>
              </p:cNvPr>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 name="Rectangle 394">
                <a:extLst>
                  <a:ext uri="{FF2B5EF4-FFF2-40B4-BE49-F238E27FC236}">
                    <a16:creationId xmlns:a16="http://schemas.microsoft.com/office/drawing/2014/main" id="{A8C00D91-090F-3641-955E-9266CB7497F2}"/>
                  </a:ext>
                </a:extLst>
              </p:cNvPr>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 name="Freeform 395">
                <a:extLst>
                  <a:ext uri="{FF2B5EF4-FFF2-40B4-BE49-F238E27FC236}">
                    <a16:creationId xmlns:a16="http://schemas.microsoft.com/office/drawing/2014/main" id="{B6075AA4-FF96-654E-ADC9-F69642DDEE39}"/>
                  </a:ext>
                </a:extLst>
              </p:cNvPr>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 name="Rectangle 396">
                <a:extLst>
                  <a:ext uri="{FF2B5EF4-FFF2-40B4-BE49-F238E27FC236}">
                    <a16:creationId xmlns:a16="http://schemas.microsoft.com/office/drawing/2014/main" id="{BCE9AAB9-2DC6-1141-9039-E688D06B28A3}"/>
                  </a:ext>
                </a:extLst>
              </p:cNvPr>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 name="Rectangle 397">
                <a:extLst>
                  <a:ext uri="{FF2B5EF4-FFF2-40B4-BE49-F238E27FC236}">
                    <a16:creationId xmlns:a16="http://schemas.microsoft.com/office/drawing/2014/main" id="{5B051769-8567-E947-B6B2-5BF4DEDA8D13}"/>
                  </a:ext>
                </a:extLst>
              </p:cNvPr>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 name="Rectangle 398">
                <a:extLst>
                  <a:ext uri="{FF2B5EF4-FFF2-40B4-BE49-F238E27FC236}">
                    <a16:creationId xmlns:a16="http://schemas.microsoft.com/office/drawing/2014/main" id="{37780325-5FA4-B04A-AE96-36B67E9086D9}"/>
                  </a:ext>
                </a:extLst>
              </p:cNvPr>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 name="Rectangle 399">
                <a:extLst>
                  <a:ext uri="{FF2B5EF4-FFF2-40B4-BE49-F238E27FC236}">
                    <a16:creationId xmlns:a16="http://schemas.microsoft.com/office/drawing/2014/main" id="{80FCD1A7-D8FE-2F4F-AC5C-182D60156F53}"/>
                  </a:ext>
                </a:extLst>
              </p:cNvPr>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 name="Rectangle 400">
                <a:extLst>
                  <a:ext uri="{FF2B5EF4-FFF2-40B4-BE49-F238E27FC236}">
                    <a16:creationId xmlns:a16="http://schemas.microsoft.com/office/drawing/2014/main" id="{F218F2E6-74BF-374B-933A-BCD6D4B51396}"/>
                  </a:ext>
                </a:extLst>
              </p:cNvPr>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 name="Rectangle 401">
                <a:extLst>
                  <a:ext uri="{FF2B5EF4-FFF2-40B4-BE49-F238E27FC236}">
                    <a16:creationId xmlns:a16="http://schemas.microsoft.com/office/drawing/2014/main" id="{0D697364-7303-8343-9D44-A1B86A0E9909}"/>
                  </a:ext>
                </a:extLst>
              </p:cNvPr>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 name="Rectangle 402">
                <a:extLst>
                  <a:ext uri="{FF2B5EF4-FFF2-40B4-BE49-F238E27FC236}">
                    <a16:creationId xmlns:a16="http://schemas.microsoft.com/office/drawing/2014/main" id="{AF687B92-2F7E-A441-B5B9-C6F7FCB611A0}"/>
                  </a:ext>
                </a:extLst>
              </p:cNvPr>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 name="Freeform 403">
                <a:extLst>
                  <a:ext uri="{FF2B5EF4-FFF2-40B4-BE49-F238E27FC236}">
                    <a16:creationId xmlns:a16="http://schemas.microsoft.com/office/drawing/2014/main" id="{22C8972E-7C08-384B-A3ED-28DCF0C3CEF3}"/>
                  </a:ext>
                </a:extLst>
              </p:cNvPr>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 name="Rectangle 404">
                <a:extLst>
                  <a:ext uri="{FF2B5EF4-FFF2-40B4-BE49-F238E27FC236}">
                    <a16:creationId xmlns:a16="http://schemas.microsoft.com/office/drawing/2014/main" id="{22604B99-F844-4542-BD32-D48250A2D388}"/>
                  </a:ext>
                </a:extLst>
              </p:cNvPr>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 name="Rectangle 405">
                <a:extLst>
                  <a:ext uri="{FF2B5EF4-FFF2-40B4-BE49-F238E27FC236}">
                    <a16:creationId xmlns:a16="http://schemas.microsoft.com/office/drawing/2014/main" id="{0B64C1DF-5D7D-1B49-8531-EB7FA1B94C4A}"/>
                  </a:ext>
                </a:extLst>
              </p:cNvPr>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grpSp>
            <p:nvGrpSpPr>
              <p:cNvPr id="34" name="Group 607">
                <a:extLst>
                  <a:ext uri="{FF2B5EF4-FFF2-40B4-BE49-F238E27FC236}">
                    <a16:creationId xmlns:a16="http://schemas.microsoft.com/office/drawing/2014/main" id="{9CD882FB-7A74-2F47-8383-97A2C92F8F53}"/>
                  </a:ext>
                </a:extLst>
              </p:cNvPr>
              <p:cNvGrpSpPr>
                <a:grpSpLocks/>
              </p:cNvGrpSpPr>
              <p:nvPr/>
            </p:nvGrpSpPr>
            <p:grpSpPr bwMode="auto">
              <a:xfrm>
                <a:off x="4619625" y="3367088"/>
                <a:ext cx="434975" cy="425450"/>
                <a:chOff x="2949" y="1886"/>
                <a:chExt cx="274" cy="268"/>
              </a:xfrm>
            </p:grpSpPr>
            <p:sp>
              <p:nvSpPr>
                <p:cNvPr id="163" name="Rectangle 407">
                  <a:extLst>
                    <a:ext uri="{FF2B5EF4-FFF2-40B4-BE49-F238E27FC236}">
                      <a16:creationId xmlns:a16="http://schemas.microsoft.com/office/drawing/2014/main" id="{E57AFB07-76F9-D541-8801-DF5519A48E32}"/>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4" name="Rectangle 408">
                  <a:extLst>
                    <a:ext uri="{FF2B5EF4-FFF2-40B4-BE49-F238E27FC236}">
                      <a16:creationId xmlns:a16="http://schemas.microsoft.com/office/drawing/2014/main" id="{986C1CC7-1B1E-D84B-8AFF-49773C8E3B03}"/>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5" name="Rectangle 409">
                  <a:extLst>
                    <a:ext uri="{FF2B5EF4-FFF2-40B4-BE49-F238E27FC236}">
                      <a16:creationId xmlns:a16="http://schemas.microsoft.com/office/drawing/2014/main" id="{52D4066B-2A70-D24F-94BC-189251A722D1}"/>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6" name="Rectangle 410">
                  <a:extLst>
                    <a:ext uri="{FF2B5EF4-FFF2-40B4-BE49-F238E27FC236}">
                      <a16:creationId xmlns:a16="http://schemas.microsoft.com/office/drawing/2014/main" id="{436A18A5-C19F-794F-BC1D-F5667F1EBB16}"/>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7" name="Rectangle 411">
                  <a:extLst>
                    <a:ext uri="{FF2B5EF4-FFF2-40B4-BE49-F238E27FC236}">
                      <a16:creationId xmlns:a16="http://schemas.microsoft.com/office/drawing/2014/main" id="{EF09073D-1695-AE4B-B0A8-8A05ABC833D0}"/>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8" name="Freeform 412">
                  <a:extLst>
                    <a:ext uri="{FF2B5EF4-FFF2-40B4-BE49-F238E27FC236}">
                      <a16:creationId xmlns:a16="http://schemas.microsoft.com/office/drawing/2014/main" id="{A2990DAE-3D0B-5A4F-8EAB-11DDEBB982DD}"/>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9" name="Rectangle 413">
                  <a:extLst>
                    <a:ext uri="{FF2B5EF4-FFF2-40B4-BE49-F238E27FC236}">
                      <a16:creationId xmlns:a16="http://schemas.microsoft.com/office/drawing/2014/main" id="{163634DE-7E6E-4141-8F70-E3186A1B1BE9}"/>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0" name="Rectangle 414">
                  <a:extLst>
                    <a:ext uri="{FF2B5EF4-FFF2-40B4-BE49-F238E27FC236}">
                      <a16:creationId xmlns:a16="http://schemas.microsoft.com/office/drawing/2014/main" id="{96E3AABA-C3BB-E44A-A3AA-C13D656F014C}"/>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1" name="Rectangle 415">
                  <a:extLst>
                    <a:ext uri="{FF2B5EF4-FFF2-40B4-BE49-F238E27FC236}">
                      <a16:creationId xmlns:a16="http://schemas.microsoft.com/office/drawing/2014/main" id="{DEBDA82F-EA83-1646-A336-1F8D0A38A5EE}"/>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2" name="Rectangle 416">
                  <a:extLst>
                    <a:ext uri="{FF2B5EF4-FFF2-40B4-BE49-F238E27FC236}">
                      <a16:creationId xmlns:a16="http://schemas.microsoft.com/office/drawing/2014/main" id="{E008E5FC-5772-564E-8706-060F050279B0}"/>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3" name="Rectangle 417">
                  <a:extLst>
                    <a:ext uri="{FF2B5EF4-FFF2-40B4-BE49-F238E27FC236}">
                      <a16:creationId xmlns:a16="http://schemas.microsoft.com/office/drawing/2014/main" id="{CBB19A58-E3DF-8548-80E0-22D789AAB3A1}"/>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4" name="Rectangle 418">
                  <a:extLst>
                    <a:ext uri="{FF2B5EF4-FFF2-40B4-BE49-F238E27FC236}">
                      <a16:creationId xmlns:a16="http://schemas.microsoft.com/office/drawing/2014/main" id="{ED9DB3B5-D5F5-E743-B650-1064CBCF9862}"/>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5" name="Rectangle 419">
                  <a:extLst>
                    <a:ext uri="{FF2B5EF4-FFF2-40B4-BE49-F238E27FC236}">
                      <a16:creationId xmlns:a16="http://schemas.microsoft.com/office/drawing/2014/main" id="{20AEC5F5-0614-7440-A7D7-E53F54E1A4A6}"/>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6" name="Freeform 420">
                  <a:extLst>
                    <a:ext uri="{FF2B5EF4-FFF2-40B4-BE49-F238E27FC236}">
                      <a16:creationId xmlns:a16="http://schemas.microsoft.com/office/drawing/2014/main" id="{0B712B26-F09F-AE4E-8C64-5A9D39E14840}"/>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7" name="Rectangle 421">
                  <a:extLst>
                    <a:ext uri="{FF2B5EF4-FFF2-40B4-BE49-F238E27FC236}">
                      <a16:creationId xmlns:a16="http://schemas.microsoft.com/office/drawing/2014/main" id="{BD7F9DA1-402C-3347-A6D4-CC92EF4B7C19}"/>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8" name="Rectangle 422">
                  <a:extLst>
                    <a:ext uri="{FF2B5EF4-FFF2-40B4-BE49-F238E27FC236}">
                      <a16:creationId xmlns:a16="http://schemas.microsoft.com/office/drawing/2014/main" id="{C74BEB5E-B79E-2D4E-AFFF-321379157672}"/>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79" name="Rectangle 423">
                  <a:extLst>
                    <a:ext uri="{FF2B5EF4-FFF2-40B4-BE49-F238E27FC236}">
                      <a16:creationId xmlns:a16="http://schemas.microsoft.com/office/drawing/2014/main" id="{9BBFB160-3EB2-A849-8372-D305EA076D54}"/>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0" name="Rectangle 424">
                  <a:extLst>
                    <a:ext uri="{FF2B5EF4-FFF2-40B4-BE49-F238E27FC236}">
                      <a16:creationId xmlns:a16="http://schemas.microsoft.com/office/drawing/2014/main" id="{5813B207-A409-F841-AA77-30E2E19C66CC}"/>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1" name="Rectangle 425">
                  <a:extLst>
                    <a:ext uri="{FF2B5EF4-FFF2-40B4-BE49-F238E27FC236}">
                      <a16:creationId xmlns:a16="http://schemas.microsoft.com/office/drawing/2014/main" id="{BB537106-2DB0-134F-91B5-902F61410421}"/>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2" name="Rectangle 426">
                  <a:extLst>
                    <a:ext uri="{FF2B5EF4-FFF2-40B4-BE49-F238E27FC236}">
                      <a16:creationId xmlns:a16="http://schemas.microsoft.com/office/drawing/2014/main" id="{7D67325C-F008-8F4E-8774-19125DA0CDD5}"/>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3" name="Rectangle 427">
                  <a:extLst>
                    <a:ext uri="{FF2B5EF4-FFF2-40B4-BE49-F238E27FC236}">
                      <a16:creationId xmlns:a16="http://schemas.microsoft.com/office/drawing/2014/main" id="{C160B510-B622-E540-9492-1941DB53D291}"/>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4" name="Freeform 428">
                  <a:extLst>
                    <a:ext uri="{FF2B5EF4-FFF2-40B4-BE49-F238E27FC236}">
                      <a16:creationId xmlns:a16="http://schemas.microsoft.com/office/drawing/2014/main" id="{F7AE04F2-3E25-D94C-93F7-D0839614730F}"/>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5" name="Rectangle 429">
                  <a:extLst>
                    <a:ext uri="{FF2B5EF4-FFF2-40B4-BE49-F238E27FC236}">
                      <a16:creationId xmlns:a16="http://schemas.microsoft.com/office/drawing/2014/main" id="{C4196D82-117B-AB4D-8FBB-7FD400A9EBD1}"/>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6" name="Rectangle 430">
                  <a:extLst>
                    <a:ext uri="{FF2B5EF4-FFF2-40B4-BE49-F238E27FC236}">
                      <a16:creationId xmlns:a16="http://schemas.microsoft.com/office/drawing/2014/main" id="{716F600C-A9BC-DD4C-BDDD-49B3801D0D43}"/>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7" name="Rectangle 431">
                  <a:extLst>
                    <a:ext uri="{FF2B5EF4-FFF2-40B4-BE49-F238E27FC236}">
                      <a16:creationId xmlns:a16="http://schemas.microsoft.com/office/drawing/2014/main" id="{56D7FC3E-0D5E-9048-80F9-EF92DC183F8F}"/>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8" name="Rectangle 432">
                  <a:extLst>
                    <a:ext uri="{FF2B5EF4-FFF2-40B4-BE49-F238E27FC236}">
                      <a16:creationId xmlns:a16="http://schemas.microsoft.com/office/drawing/2014/main" id="{B80330B8-7B36-CD4B-BB86-500DB6C42C4B}"/>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89" name="Rectangle 433">
                  <a:extLst>
                    <a:ext uri="{FF2B5EF4-FFF2-40B4-BE49-F238E27FC236}">
                      <a16:creationId xmlns:a16="http://schemas.microsoft.com/office/drawing/2014/main" id="{ED34CC37-260D-1A40-A0EE-FB700F1384FE}"/>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0" name="Rectangle 434">
                  <a:extLst>
                    <a:ext uri="{FF2B5EF4-FFF2-40B4-BE49-F238E27FC236}">
                      <a16:creationId xmlns:a16="http://schemas.microsoft.com/office/drawing/2014/main" id="{60A0B5EF-92D8-8B4E-91C5-D60CAA42ADF3}"/>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1" name="Rectangle 435">
                  <a:extLst>
                    <a:ext uri="{FF2B5EF4-FFF2-40B4-BE49-F238E27FC236}">
                      <a16:creationId xmlns:a16="http://schemas.microsoft.com/office/drawing/2014/main" id="{07839A7E-22ED-0044-96F5-F6F0C96EC4FF}"/>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2" name="Freeform 436">
                  <a:extLst>
                    <a:ext uri="{FF2B5EF4-FFF2-40B4-BE49-F238E27FC236}">
                      <a16:creationId xmlns:a16="http://schemas.microsoft.com/office/drawing/2014/main" id="{98B2FEFB-6449-EE4C-8630-00168DCB5A49}"/>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3" name="Rectangle 437">
                  <a:extLst>
                    <a:ext uri="{FF2B5EF4-FFF2-40B4-BE49-F238E27FC236}">
                      <a16:creationId xmlns:a16="http://schemas.microsoft.com/office/drawing/2014/main" id="{F7DF3D86-5097-334F-A0BE-B7FBFFBD89D0}"/>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4" name="Rectangle 438">
                  <a:extLst>
                    <a:ext uri="{FF2B5EF4-FFF2-40B4-BE49-F238E27FC236}">
                      <a16:creationId xmlns:a16="http://schemas.microsoft.com/office/drawing/2014/main" id="{4375F992-4EE1-4242-977A-B3DCBF1C49E9}"/>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5" name="Rectangle 439">
                  <a:extLst>
                    <a:ext uri="{FF2B5EF4-FFF2-40B4-BE49-F238E27FC236}">
                      <a16:creationId xmlns:a16="http://schemas.microsoft.com/office/drawing/2014/main" id="{0E4A91A3-A2AB-8D4D-AB4F-75CC12B9EAEB}"/>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6" name="Rectangle 440">
                  <a:extLst>
                    <a:ext uri="{FF2B5EF4-FFF2-40B4-BE49-F238E27FC236}">
                      <a16:creationId xmlns:a16="http://schemas.microsoft.com/office/drawing/2014/main" id="{5635F54E-B81B-4E44-88D7-569AC2A4E0E9}"/>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7" name="Rectangle 441">
                  <a:extLst>
                    <a:ext uri="{FF2B5EF4-FFF2-40B4-BE49-F238E27FC236}">
                      <a16:creationId xmlns:a16="http://schemas.microsoft.com/office/drawing/2014/main" id="{EB5DA26B-44A9-B042-91D4-8C4F071D10C8}"/>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8" name="Rectangle 442">
                  <a:extLst>
                    <a:ext uri="{FF2B5EF4-FFF2-40B4-BE49-F238E27FC236}">
                      <a16:creationId xmlns:a16="http://schemas.microsoft.com/office/drawing/2014/main" id="{12371814-0B69-D34F-B2C0-57EB7DD0345E}"/>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99" name="Rectangle 443">
                  <a:extLst>
                    <a:ext uri="{FF2B5EF4-FFF2-40B4-BE49-F238E27FC236}">
                      <a16:creationId xmlns:a16="http://schemas.microsoft.com/office/drawing/2014/main" id="{3A3AFBA9-02B4-D842-A524-3C3100900AD7}"/>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0" name="Freeform 444">
                  <a:extLst>
                    <a:ext uri="{FF2B5EF4-FFF2-40B4-BE49-F238E27FC236}">
                      <a16:creationId xmlns:a16="http://schemas.microsoft.com/office/drawing/2014/main" id="{1B276976-6FB8-E04E-AAA3-36B651D46D41}"/>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1" name="Rectangle 445">
                  <a:extLst>
                    <a:ext uri="{FF2B5EF4-FFF2-40B4-BE49-F238E27FC236}">
                      <a16:creationId xmlns:a16="http://schemas.microsoft.com/office/drawing/2014/main" id="{2C8358CB-DEEC-8F44-9FCA-057ACD64207D}"/>
                    </a:ext>
                  </a:extLst>
                </p:cNvPr>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2" name="Rectangle 446">
                  <a:extLst>
                    <a:ext uri="{FF2B5EF4-FFF2-40B4-BE49-F238E27FC236}">
                      <a16:creationId xmlns:a16="http://schemas.microsoft.com/office/drawing/2014/main" id="{47B6F33B-268B-5C49-8A5B-E0AD5D12459C}"/>
                    </a:ext>
                  </a:extLst>
                </p:cNvPr>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3" name="Rectangle 447">
                  <a:extLst>
                    <a:ext uri="{FF2B5EF4-FFF2-40B4-BE49-F238E27FC236}">
                      <a16:creationId xmlns:a16="http://schemas.microsoft.com/office/drawing/2014/main" id="{3C70D29C-FEAD-654B-B139-655FA693F561}"/>
                    </a:ext>
                  </a:extLst>
                </p:cNvPr>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4" name="Rectangle 448">
                  <a:extLst>
                    <a:ext uri="{FF2B5EF4-FFF2-40B4-BE49-F238E27FC236}">
                      <a16:creationId xmlns:a16="http://schemas.microsoft.com/office/drawing/2014/main" id="{BCA78D13-F69D-244C-8475-92CAB73B3300}"/>
                    </a:ext>
                  </a:extLst>
                </p:cNvPr>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5" name="Rectangle 449">
                  <a:extLst>
                    <a:ext uri="{FF2B5EF4-FFF2-40B4-BE49-F238E27FC236}">
                      <a16:creationId xmlns:a16="http://schemas.microsoft.com/office/drawing/2014/main" id="{C3C22A87-BAAB-FB49-A018-4FB66C109C86}"/>
                    </a:ext>
                  </a:extLst>
                </p:cNvPr>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6" name="Rectangle 450">
                  <a:extLst>
                    <a:ext uri="{FF2B5EF4-FFF2-40B4-BE49-F238E27FC236}">
                      <a16:creationId xmlns:a16="http://schemas.microsoft.com/office/drawing/2014/main" id="{74E60CC3-4020-2543-BC6B-542334D62C03}"/>
                    </a:ext>
                  </a:extLst>
                </p:cNvPr>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7" name="Rectangle 451">
                  <a:extLst>
                    <a:ext uri="{FF2B5EF4-FFF2-40B4-BE49-F238E27FC236}">
                      <a16:creationId xmlns:a16="http://schemas.microsoft.com/office/drawing/2014/main" id="{9733AAF0-8265-2147-9C73-E439CE53D277}"/>
                    </a:ext>
                  </a:extLst>
                </p:cNvPr>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8" name="Rectangle 452">
                  <a:extLst>
                    <a:ext uri="{FF2B5EF4-FFF2-40B4-BE49-F238E27FC236}">
                      <a16:creationId xmlns:a16="http://schemas.microsoft.com/office/drawing/2014/main" id="{26ED9DAE-5A2E-514F-8E85-68FD22722533}"/>
                    </a:ext>
                  </a:extLst>
                </p:cNvPr>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09" name="Rectangle 453">
                  <a:extLst>
                    <a:ext uri="{FF2B5EF4-FFF2-40B4-BE49-F238E27FC236}">
                      <a16:creationId xmlns:a16="http://schemas.microsoft.com/office/drawing/2014/main" id="{C1BACE76-A512-4149-95CA-3AFD9B326516}"/>
                    </a:ext>
                  </a:extLst>
                </p:cNvPr>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0" name="Freeform 454">
                  <a:extLst>
                    <a:ext uri="{FF2B5EF4-FFF2-40B4-BE49-F238E27FC236}">
                      <a16:creationId xmlns:a16="http://schemas.microsoft.com/office/drawing/2014/main" id="{72191D40-256D-DF45-9BFE-78683E34378C}"/>
                    </a:ext>
                  </a:extLst>
                </p:cNvPr>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1" name="Rectangle 455">
                  <a:extLst>
                    <a:ext uri="{FF2B5EF4-FFF2-40B4-BE49-F238E27FC236}">
                      <a16:creationId xmlns:a16="http://schemas.microsoft.com/office/drawing/2014/main" id="{E7942A14-D9ED-BE4B-A051-59A152DCD237}"/>
                    </a:ext>
                  </a:extLst>
                </p:cNvPr>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2" name="Rectangle 456">
                  <a:extLst>
                    <a:ext uri="{FF2B5EF4-FFF2-40B4-BE49-F238E27FC236}">
                      <a16:creationId xmlns:a16="http://schemas.microsoft.com/office/drawing/2014/main" id="{A66100F7-3E98-E74A-90B7-C32F7D92737B}"/>
                    </a:ext>
                  </a:extLst>
                </p:cNvPr>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3" name="Rectangle 457">
                  <a:extLst>
                    <a:ext uri="{FF2B5EF4-FFF2-40B4-BE49-F238E27FC236}">
                      <a16:creationId xmlns:a16="http://schemas.microsoft.com/office/drawing/2014/main" id="{2D2006B3-1E37-6846-900A-2DEBC1F8581E}"/>
                    </a:ext>
                  </a:extLst>
                </p:cNvPr>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4" name="Rectangle 458">
                  <a:extLst>
                    <a:ext uri="{FF2B5EF4-FFF2-40B4-BE49-F238E27FC236}">
                      <a16:creationId xmlns:a16="http://schemas.microsoft.com/office/drawing/2014/main" id="{F535C22A-4ABF-9D40-82DE-FFA3F5A087C4}"/>
                    </a:ext>
                  </a:extLst>
                </p:cNvPr>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5" name="Rectangle 459">
                  <a:extLst>
                    <a:ext uri="{FF2B5EF4-FFF2-40B4-BE49-F238E27FC236}">
                      <a16:creationId xmlns:a16="http://schemas.microsoft.com/office/drawing/2014/main" id="{62A65B2A-3A58-104D-A8A2-FFFB07DB3FDE}"/>
                    </a:ext>
                  </a:extLst>
                </p:cNvPr>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6" name="Rectangle 460">
                  <a:extLst>
                    <a:ext uri="{FF2B5EF4-FFF2-40B4-BE49-F238E27FC236}">
                      <a16:creationId xmlns:a16="http://schemas.microsoft.com/office/drawing/2014/main" id="{C5F50427-BF64-D742-B5CC-D78B2EC3082B}"/>
                    </a:ext>
                  </a:extLst>
                </p:cNvPr>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7" name="Rectangle 461">
                  <a:extLst>
                    <a:ext uri="{FF2B5EF4-FFF2-40B4-BE49-F238E27FC236}">
                      <a16:creationId xmlns:a16="http://schemas.microsoft.com/office/drawing/2014/main" id="{5867E88D-F9D4-8346-8CAD-9C67433DDAAE}"/>
                    </a:ext>
                  </a:extLst>
                </p:cNvPr>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8" name="Freeform 462">
                  <a:extLst>
                    <a:ext uri="{FF2B5EF4-FFF2-40B4-BE49-F238E27FC236}">
                      <a16:creationId xmlns:a16="http://schemas.microsoft.com/office/drawing/2014/main" id="{AD2505A4-A426-A74F-95B5-51E65935DB1D}"/>
                    </a:ext>
                  </a:extLst>
                </p:cNvPr>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19" name="Rectangle 463">
                  <a:extLst>
                    <a:ext uri="{FF2B5EF4-FFF2-40B4-BE49-F238E27FC236}">
                      <a16:creationId xmlns:a16="http://schemas.microsoft.com/office/drawing/2014/main" id="{F19A4F98-6B08-1744-9BF1-6494B9E7F8AD}"/>
                    </a:ext>
                  </a:extLst>
                </p:cNvPr>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0" name="Rectangle 464">
                  <a:extLst>
                    <a:ext uri="{FF2B5EF4-FFF2-40B4-BE49-F238E27FC236}">
                      <a16:creationId xmlns:a16="http://schemas.microsoft.com/office/drawing/2014/main" id="{685C5723-CBB7-7F42-859E-5EAC54146E2A}"/>
                    </a:ext>
                  </a:extLst>
                </p:cNvPr>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1" name="Rectangle 465">
                  <a:extLst>
                    <a:ext uri="{FF2B5EF4-FFF2-40B4-BE49-F238E27FC236}">
                      <a16:creationId xmlns:a16="http://schemas.microsoft.com/office/drawing/2014/main" id="{6153D624-920D-7247-B9CC-12792B904004}"/>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2" name="Rectangle 466">
                  <a:extLst>
                    <a:ext uri="{FF2B5EF4-FFF2-40B4-BE49-F238E27FC236}">
                      <a16:creationId xmlns:a16="http://schemas.microsoft.com/office/drawing/2014/main" id="{C7DCCF4C-C4E3-734D-93C0-A07A4E8E1106}"/>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3" name="Rectangle 467">
                  <a:extLst>
                    <a:ext uri="{FF2B5EF4-FFF2-40B4-BE49-F238E27FC236}">
                      <a16:creationId xmlns:a16="http://schemas.microsoft.com/office/drawing/2014/main" id="{ACD47BAE-1274-6040-B639-DBBE8336396C}"/>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4" name="Rectangle 468">
                  <a:extLst>
                    <a:ext uri="{FF2B5EF4-FFF2-40B4-BE49-F238E27FC236}">
                      <a16:creationId xmlns:a16="http://schemas.microsoft.com/office/drawing/2014/main" id="{A7A22DF3-129D-114B-89E5-1372433721DB}"/>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5" name="Rectangle 469">
                  <a:extLst>
                    <a:ext uri="{FF2B5EF4-FFF2-40B4-BE49-F238E27FC236}">
                      <a16:creationId xmlns:a16="http://schemas.microsoft.com/office/drawing/2014/main" id="{E40BB187-A3B1-3A41-97CF-D88F84086A48}"/>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6" name="Freeform 470">
                  <a:extLst>
                    <a:ext uri="{FF2B5EF4-FFF2-40B4-BE49-F238E27FC236}">
                      <a16:creationId xmlns:a16="http://schemas.microsoft.com/office/drawing/2014/main" id="{6A577E26-7537-7746-9CFB-0BC13FAD909E}"/>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7" name="Rectangle 471">
                  <a:extLst>
                    <a:ext uri="{FF2B5EF4-FFF2-40B4-BE49-F238E27FC236}">
                      <a16:creationId xmlns:a16="http://schemas.microsoft.com/office/drawing/2014/main" id="{E77086C4-BA0C-2B46-ADEF-7C4FD2D3DDEE}"/>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8" name="Rectangle 472">
                  <a:extLst>
                    <a:ext uri="{FF2B5EF4-FFF2-40B4-BE49-F238E27FC236}">
                      <a16:creationId xmlns:a16="http://schemas.microsoft.com/office/drawing/2014/main" id="{0D4D3CFA-71C3-F54D-B2A9-2D2D2511923F}"/>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29" name="Rectangle 473">
                  <a:extLst>
                    <a:ext uri="{FF2B5EF4-FFF2-40B4-BE49-F238E27FC236}">
                      <a16:creationId xmlns:a16="http://schemas.microsoft.com/office/drawing/2014/main" id="{3FE1CF0A-8573-9D45-86AD-CD150BADD7B0}"/>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0" name="Rectangle 474">
                  <a:extLst>
                    <a:ext uri="{FF2B5EF4-FFF2-40B4-BE49-F238E27FC236}">
                      <a16:creationId xmlns:a16="http://schemas.microsoft.com/office/drawing/2014/main" id="{D6850089-4BC2-684E-86ED-10148462ABC2}"/>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1" name="Rectangle 475">
                  <a:extLst>
                    <a:ext uri="{FF2B5EF4-FFF2-40B4-BE49-F238E27FC236}">
                      <a16:creationId xmlns:a16="http://schemas.microsoft.com/office/drawing/2014/main" id="{ACA5A77D-5757-754B-B1E7-4194FA54E529}"/>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2" name="Rectangle 476">
                  <a:extLst>
                    <a:ext uri="{FF2B5EF4-FFF2-40B4-BE49-F238E27FC236}">
                      <a16:creationId xmlns:a16="http://schemas.microsoft.com/office/drawing/2014/main" id="{BEF7BC45-D8A3-324B-8863-250039705E4B}"/>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3" name="Rectangle 477">
                  <a:extLst>
                    <a:ext uri="{FF2B5EF4-FFF2-40B4-BE49-F238E27FC236}">
                      <a16:creationId xmlns:a16="http://schemas.microsoft.com/office/drawing/2014/main" id="{3C1A9AE5-8534-F045-AA55-219AED7F0787}"/>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4" name="Freeform 478">
                  <a:extLst>
                    <a:ext uri="{FF2B5EF4-FFF2-40B4-BE49-F238E27FC236}">
                      <a16:creationId xmlns:a16="http://schemas.microsoft.com/office/drawing/2014/main" id="{2EC898CD-A612-DA41-84F2-AB6C6B08CD53}"/>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5" name="Rectangle 479">
                  <a:extLst>
                    <a:ext uri="{FF2B5EF4-FFF2-40B4-BE49-F238E27FC236}">
                      <a16:creationId xmlns:a16="http://schemas.microsoft.com/office/drawing/2014/main" id="{E939AFC7-9A4B-F845-9AC0-7BC0DDB0A7A0}"/>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6" name="Rectangle 480">
                  <a:extLst>
                    <a:ext uri="{FF2B5EF4-FFF2-40B4-BE49-F238E27FC236}">
                      <a16:creationId xmlns:a16="http://schemas.microsoft.com/office/drawing/2014/main" id="{A5AEE18F-FE20-1549-969B-0DFBB8861B7C}"/>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7" name="Rectangle 481">
                  <a:extLst>
                    <a:ext uri="{FF2B5EF4-FFF2-40B4-BE49-F238E27FC236}">
                      <a16:creationId xmlns:a16="http://schemas.microsoft.com/office/drawing/2014/main" id="{E4CCFF14-002D-A34D-9422-5C70B142CE2B}"/>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8" name="Rectangle 482">
                  <a:extLst>
                    <a:ext uri="{FF2B5EF4-FFF2-40B4-BE49-F238E27FC236}">
                      <a16:creationId xmlns:a16="http://schemas.microsoft.com/office/drawing/2014/main" id="{E694C0B9-7CE8-B34C-9688-134B53D3C477}"/>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39" name="Rectangle 483">
                  <a:extLst>
                    <a:ext uri="{FF2B5EF4-FFF2-40B4-BE49-F238E27FC236}">
                      <a16:creationId xmlns:a16="http://schemas.microsoft.com/office/drawing/2014/main" id="{E4EF4B3C-E9EC-474F-84FB-504BA072A0B1}"/>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0" name="Rectangle 484">
                  <a:extLst>
                    <a:ext uri="{FF2B5EF4-FFF2-40B4-BE49-F238E27FC236}">
                      <a16:creationId xmlns:a16="http://schemas.microsoft.com/office/drawing/2014/main" id="{0FC4806B-858B-674E-8E0F-C35CA9AF5FFE}"/>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1" name="Rectangle 485">
                  <a:extLst>
                    <a:ext uri="{FF2B5EF4-FFF2-40B4-BE49-F238E27FC236}">
                      <a16:creationId xmlns:a16="http://schemas.microsoft.com/office/drawing/2014/main" id="{B995C360-C46A-E546-AF49-00241011A0A7}"/>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2" name="Freeform 486">
                  <a:extLst>
                    <a:ext uri="{FF2B5EF4-FFF2-40B4-BE49-F238E27FC236}">
                      <a16:creationId xmlns:a16="http://schemas.microsoft.com/office/drawing/2014/main" id="{C0F19459-CF7C-4A4D-9700-870EDF791816}"/>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3" name="Rectangle 487">
                  <a:extLst>
                    <a:ext uri="{FF2B5EF4-FFF2-40B4-BE49-F238E27FC236}">
                      <a16:creationId xmlns:a16="http://schemas.microsoft.com/office/drawing/2014/main" id="{3FF261CD-F36F-3E48-B246-9DDE8277905B}"/>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4" name="Rectangle 488">
                  <a:extLst>
                    <a:ext uri="{FF2B5EF4-FFF2-40B4-BE49-F238E27FC236}">
                      <a16:creationId xmlns:a16="http://schemas.microsoft.com/office/drawing/2014/main" id="{408470B6-40DC-D04A-9424-79FE1394D42F}"/>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5" name="Rectangle 489">
                  <a:extLst>
                    <a:ext uri="{FF2B5EF4-FFF2-40B4-BE49-F238E27FC236}">
                      <a16:creationId xmlns:a16="http://schemas.microsoft.com/office/drawing/2014/main" id="{2E47FB9F-1498-5A4D-8106-7F154F3DEBE4}"/>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6" name="Rectangle 490">
                  <a:extLst>
                    <a:ext uri="{FF2B5EF4-FFF2-40B4-BE49-F238E27FC236}">
                      <a16:creationId xmlns:a16="http://schemas.microsoft.com/office/drawing/2014/main" id="{B7F4088F-3CF2-B745-8175-1A220DCDC03E}"/>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7" name="Rectangle 491">
                  <a:extLst>
                    <a:ext uri="{FF2B5EF4-FFF2-40B4-BE49-F238E27FC236}">
                      <a16:creationId xmlns:a16="http://schemas.microsoft.com/office/drawing/2014/main" id="{6148677E-B031-1048-917C-2ECB8A003444}"/>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8" name="Rectangle 492">
                  <a:extLst>
                    <a:ext uri="{FF2B5EF4-FFF2-40B4-BE49-F238E27FC236}">
                      <a16:creationId xmlns:a16="http://schemas.microsoft.com/office/drawing/2014/main" id="{0758A3C7-D650-684C-A09F-623AAA6A9264}"/>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49" name="Rectangle 493">
                  <a:extLst>
                    <a:ext uri="{FF2B5EF4-FFF2-40B4-BE49-F238E27FC236}">
                      <a16:creationId xmlns:a16="http://schemas.microsoft.com/office/drawing/2014/main" id="{85D264E6-E4A1-8946-9237-24B3547D70E9}"/>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0" name="Freeform 494">
                  <a:extLst>
                    <a:ext uri="{FF2B5EF4-FFF2-40B4-BE49-F238E27FC236}">
                      <a16:creationId xmlns:a16="http://schemas.microsoft.com/office/drawing/2014/main" id="{E47299C1-81CE-6D46-9D3B-FBCB01FCFEDB}"/>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1" name="Rectangle 495">
                  <a:extLst>
                    <a:ext uri="{FF2B5EF4-FFF2-40B4-BE49-F238E27FC236}">
                      <a16:creationId xmlns:a16="http://schemas.microsoft.com/office/drawing/2014/main" id="{0D1C9E6B-0BE3-EB49-A21C-BA6B7B69A4B1}"/>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2" name="Rectangle 496">
                  <a:extLst>
                    <a:ext uri="{FF2B5EF4-FFF2-40B4-BE49-F238E27FC236}">
                      <a16:creationId xmlns:a16="http://schemas.microsoft.com/office/drawing/2014/main" id="{6238F0EA-DD14-874A-9810-CAC42CD9D6F6}"/>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3" name="Rectangle 497">
                  <a:extLst>
                    <a:ext uri="{FF2B5EF4-FFF2-40B4-BE49-F238E27FC236}">
                      <a16:creationId xmlns:a16="http://schemas.microsoft.com/office/drawing/2014/main" id="{08650A51-16DE-1E4D-88E0-63B98BDB61A7}"/>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4" name="Rectangle 498">
                  <a:extLst>
                    <a:ext uri="{FF2B5EF4-FFF2-40B4-BE49-F238E27FC236}">
                      <a16:creationId xmlns:a16="http://schemas.microsoft.com/office/drawing/2014/main" id="{20B89FF7-370C-D048-BD29-203AF7C36F51}"/>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5" name="Rectangle 499">
                  <a:extLst>
                    <a:ext uri="{FF2B5EF4-FFF2-40B4-BE49-F238E27FC236}">
                      <a16:creationId xmlns:a16="http://schemas.microsoft.com/office/drawing/2014/main" id="{013CCE02-A2C7-E445-B9C0-3526F2EFCA16}"/>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6" name="Rectangle 500">
                  <a:extLst>
                    <a:ext uri="{FF2B5EF4-FFF2-40B4-BE49-F238E27FC236}">
                      <a16:creationId xmlns:a16="http://schemas.microsoft.com/office/drawing/2014/main" id="{89D1845E-6D6A-3C4D-8C10-D7905BF5118A}"/>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7" name="Rectangle 501">
                  <a:extLst>
                    <a:ext uri="{FF2B5EF4-FFF2-40B4-BE49-F238E27FC236}">
                      <a16:creationId xmlns:a16="http://schemas.microsoft.com/office/drawing/2014/main" id="{0B5CE78D-59B0-FC47-BA54-619794941924}"/>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8" name="Freeform 502">
                  <a:extLst>
                    <a:ext uri="{FF2B5EF4-FFF2-40B4-BE49-F238E27FC236}">
                      <a16:creationId xmlns:a16="http://schemas.microsoft.com/office/drawing/2014/main" id="{ED4D2969-BAFB-9E44-928A-F4EF611244D3}"/>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59" name="Rectangle 503">
                  <a:extLst>
                    <a:ext uri="{FF2B5EF4-FFF2-40B4-BE49-F238E27FC236}">
                      <a16:creationId xmlns:a16="http://schemas.microsoft.com/office/drawing/2014/main" id="{3C99895B-CB63-D74B-835D-F6DE21E7BE8F}"/>
                    </a:ext>
                  </a:extLst>
                </p:cNvPr>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0" name="Rectangle 504">
                  <a:extLst>
                    <a:ext uri="{FF2B5EF4-FFF2-40B4-BE49-F238E27FC236}">
                      <a16:creationId xmlns:a16="http://schemas.microsoft.com/office/drawing/2014/main" id="{206A1879-8CDE-FC43-ADDE-D37D261861BA}"/>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1" name="Rectangle 505">
                  <a:extLst>
                    <a:ext uri="{FF2B5EF4-FFF2-40B4-BE49-F238E27FC236}">
                      <a16:creationId xmlns:a16="http://schemas.microsoft.com/office/drawing/2014/main" id="{AD34CA26-5B56-464C-87D3-55937D56F81E}"/>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2" name="Rectangle 506">
                  <a:extLst>
                    <a:ext uri="{FF2B5EF4-FFF2-40B4-BE49-F238E27FC236}">
                      <a16:creationId xmlns:a16="http://schemas.microsoft.com/office/drawing/2014/main" id="{A594BB9B-3868-3A41-A13F-39530DCC58C2}"/>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3" name="Rectangle 507">
                  <a:extLst>
                    <a:ext uri="{FF2B5EF4-FFF2-40B4-BE49-F238E27FC236}">
                      <a16:creationId xmlns:a16="http://schemas.microsoft.com/office/drawing/2014/main" id="{46CB5EFA-02A7-5540-9731-237EDA9A499C}"/>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4" name="Rectangle 508">
                  <a:extLst>
                    <a:ext uri="{FF2B5EF4-FFF2-40B4-BE49-F238E27FC236}">
                      <a16:creationId xmlns:a16="http://schemas.microsoft.com/office/drawing/2014/main" id="{E7895B07-B503-DE46-AC6C-E4256798DB6C}"/>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5" name="Rectangle 509">
                  <a:extLst>
                    <a:ext uri="{FF2B5EF4-FFF2-40B4-BE49-F238E27FC236}">
                      <a16:creationId xmlns:a16="http://schemas.microsoft.com/office/drawing/2014/main" id="{46C43895-1D11-754C-99EE-2450F7E1D518}"/>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6" name="Rectangle 510">
                  <a:extLst>
                    <a:ext uri="{FF2B5EF4-FFF2-40B4-BE49-F238E27FC236}">
                      <a16:creationId xmlns:a16="http://schemas.microsoft.com/office/drawing/2014/main" id="{DBB4DD38-73A1-8B42-A19A-D137E1A434E2}"/>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7" name="Rectangle 511">
                  <a:extLst>
                    <a:ext uri="{FF2B5EF4-FFF2-40B4-BE49-F238E27FC236}">
                      <a16:creationId xmlns:a16="http://schemas.microsoft.com/office/drawing/2014/main" id="{1711BC8B-B386-DA45-B082-28BFA2E64546}"/>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8" name="Freeform 512">
                  <a:extLst>
                    <a:ext uri="{FF2B5EF4-FFF2-40B4-BE49-F238E27FC236}">
                      <a16:creationId xmlns:a16="http://schemas.microsoft.com/office/drawing/2014/main" id="{51B0BB70-F0DE-8D44-B4C1-13CD0958710C}"/>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69" name="Rectangle 513">
                  <a:extLst>
                    <a:ext uri="{FF2B5EF4-FFF2-40B4-BE49-F238E27FC236}">
                      <a16:creationId xmlns:a16="http://schemas.microsoft.com/office/drawing/2014/main" id="{8BD378EA-2AE5-A045-A3E7-CD0059DEAE13}"/>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0" name="Rectangle 514">
                  <a:extLst>
                    <a:ext uri="{FF2B5EF4-FFF2-40B4-BE49-F238E27FC236}">
                      <a16:creationId xmlns:a16="http://schemas.microsoft.com/office/drawing/2014/main" id="{7D84BDAC-C23E-9341-AF48-BBAF6B7FF9E7}"/>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1" name="Rectangle 515">
                  <a:extLst>
                    <a:ext uri="{FF2B5EF4-FFF2-40B4-BE49-F238E27FC236}">
                      <a16:creationId xmlns:a16="http://schemas.microsoft.com/office/drawing/2014/main" id="{654A7ABA-7E44-FF4B-AC28-36C3B8C5C82C}"/>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2" name="Rectangle 516">
                  <a:extLst>
                    <a:ext uri="{FF2B5EF4-FFF2-40B4-BE49-F238E27FC236}">
                      <a16:creationId xmlns:a16="http://schemas.microsoft.com/office/drawing/2014/main" id="{F2B1682B-4AA0-344D-9C77-F674775204A0}"/>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3" name="Rectangle 517">
                  <a:extLst>
                    <a:ext uri="{FF2B5EF4-FFF2-40B4-BE49-F238E27FC236}">
                      <a16:creationId xmlns:a16="http://schemas.microsoft.com/office/drawing/2014/main" id="{CF42ECA5-0891-B640-83CF-3F043B558216}"/>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4" name="Rectangle 518">
                  <a:extLst>
                    <a:ext uri="{FF2B5EF4-FFF2-40B4-BE49-F238E27FC236}">
                      <a16:creationId xmlns:a16="http://schemas.microsoft.com/office/drawing/2014/main" id="{8D85B7E7-95DD-144E-B507-3A332E8F988A}"/>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5" name="Rectangle 519">
                  <a:extLst>
                    <a:ext uri="{FF2B5EF4-FFF2-40B4-BE49-F238E27FC236}">
                      <a16:creationId xmlns:a16="http://schemas.microsoft.com/office/drawing/2014/main" id="{3811E1FC-700A-0B42-98DC-D712232EA217}"/>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6" name="Freeform 520">
                  <a:extLst>
                    <a:ext uri="{FF2B5EF4-FFF2-40B4-BE49-F238E27FC236}">
                      <a16:creationId xmlns:a16="http://schemas.microsoft.com/office/drawing/2014/main" id="{B2642A77-B10E-EE4F-AEC3-EFADC85ACBD7}"/>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7" name="Rectangle 521">
                  <a:extLst>
                    <a:ext uri="{FF2B5EF4-FFF2-40B4-BE49-F238E27FC236}">
                      <a16:creationId xmlns:a16="http://schemas.microsoft.com/office/drawing/2014/main" id="{05CC9188-7FE4-5743-866E-24A65512443E}"/>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8" name="Rectangle 522">
                  <a:extLst>
                    <a:ext uri="{FF2B5EF4-FFF2-40B4-BE49-F238E27FC236}">
                      <a16:creationId xmlns:a16="http://schemas.microsoft.com/office/drawing/2014/main" id="{7C68CF9B-5F8F-FD46-8A04-A9607CE83435}"/>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79" name="Rectangle 523">
                  <a:extLst>
                    <a:ext uri="{FF2B5EF4-FFF2-40B4-BE49-F238E27FC236}">
                      <a16:creationId xmlns:a16="http://schemas.microsoft.com/office/drawing/2014/main" id="{D49C1EEA-5798-7441-8C51-E0952FE71590}"/>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0" name="Rectangle 524">
                  <a:extLst>
                    <a:ext uri="{FF2B5EF4-FFF2-40B4-BE49-F238E27FC236}">
                      <a16:creationId xmlns:a16="http://schemas.microsoft.com/office/drawing/2014/main" id="{32E2CD6F-8267-C549-91D1-ED46CE8E8AD6}"/>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1" name="Rectangle 525">
                  <a:extLst>
                    <a:ext uri="{FF2B5EF4-FFF2-40B4-BE49-F238E27FC236}">
                      <a16:creationId xmlns:a16="http://schemas.microsoft.com/office/drawing/2014/main" id="{EC1375F0-AA13-FC4F-9BEB-593DDF4CB466}"/>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2" name="Rectangle 526">
                  <a:extLst>
                    <a:ext uri="{FF2B5EF4-FFF2-40B4-BE49-F238E27FC236}">
                      <a16:creationId xmlns:a16="http://schemas.microsoft.com/office/drawing/2014/main" id="{7D0DFF52-A13E-4C44-B76C-8892246EAE9D}"/>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3" name="Rectangle 527">
                  <a:extLst>
                    <a:ext uri="{FF2B5EF4-FFF2-40B4-BE49-F238E27FC236}">
                      <a16:creationId xmlns:a16="http://schemas.microsoft.com/office/drawing/2014/main" id="{CB9E41EA-F370-5044-9BD3-2D542B92E978}"/>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4" name="Freeform 528">
                  <a:extLst>
                    <a:ext uri="{FF2B5EF4-FFF2-40B4-BE49-F238E27FC236}">
                      <a16:creationId xmlns:a16="http://schemas.microsoft.com/office/drawing/2014/main" id="{3BC912BE-B3DB-884B-BF7A-3A741717A382}"/>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5" name="Rectangle 529">
                  <a:extLst>
                    <a:ext uri="{FF2B5EF4-FFF2-40B4-BE49-F238E27FC236}">
                      <a16:creationId xmlns:a16="http://schemas.microsoft.com/office/drawing/2014/main" id="{6AAD39BC-CB38-314E-AE29-C7A6AC6B5926}"/>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6" name="Rectangle 530">
                  <a:extLst>
                    <a:ext uri="{FF2B5EF4-FFF2-40B4-BE49-F238E27FC236}">
                      <a16:creationId xmlns:a16="http://schemas.microsoft.com/office/drawing/2014/main" id="{6FD427B8-E5E9-6F47-9367-20D91300BD15}"/>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7" name="Rectangle 531">
                  <a:extLst>
                    <a:ext uri="{FF2B5EF4-FFF2-40B4-BE49-F238E27FC236}">
                      <a16:creationId xmlns:a16="http://schemas.microsoft.com/office/drawing/2014/main" id="{E179D9D6-A6ED-1E4E-AF00-5EEF4DE19E1E}"/>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8" name="Rectangle 532">
                  <a:extLst>
                    <a:ext uri="{FF2B5EF4-FFF2-40B4-BE49-F238E27FC236}">
                      <a16:creationId xmlns:a16="http://schemas.microsoft.com/office/drawing/2014/main" id="{E31300C7-E9A7-8949-8697-8C83EFF64C90}"/>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89" name="Rectangle 533">
                  <a:extLst>
                    <a:ext uri="{FF2B5EF4-FFF2-40B4-BE49-F238E27FC236}">
                      <a16:creationId xmlns:a16="http://schemas.microsoft.com/office/drawing/2014/main" id="{8A249C91-90D6-6C41-A133-77CEE050EB82}"/>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0" name="Rectangle 534">
                  <a:extLst>
                    <a:ext uri="{FF2B5EF4-FFF2-40B4-BE49-F238E27FC236}">
                      <a16:creationId xmlns:a16="http://schemas.microsoft.com/office/drawing/2014/main" id="{BAE8A634-8A46-184A-BB71-F7A19583F16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1" name="Rectangle 535">
                  <a:extLst>
                    <a:ext uri="{FF2B5EF4-FFF2-40B4-BE49-F238E27FC236}">
                      <a16:creationId xmlns:a16="http://schemas.microsoft.com/office/drawing/2014/main" id="{288EE346-EACD-7548-A516-7EC823E780E0}"/>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2" name="Freeform 536">
                  <a:extLst>
                    <a:ext uri="{FF2B5EF4-FFF2-40B4-BE49-F238E27FC236}">
                      <a16:creationId xmlns:a16="http://schemas.microsoft.com/office/drawing/2014/main" id="{421CE599-64C7-6845-ADD4-355AACD02AD7}"/>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3" name="Rectangle 537">
                  <a:extLst>
                    <a:ext uri="{FF2B5EF4-FFF2-40B4-BE49-F238E27FC236}">
                      <a16:creationId xmlns:a16="http://schemas.microsoft.com/office/drawing/2014/main" id="{3AE69D87-8A1B-D548-A120-C8829FC913D5}"/>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4" name="Rectangle 538">
                  <a:extLst>
                    <a:ext uri="{FF2B5EF4-FFF2-40B4-BE49-F238E27FC236}">
                      <a16:creationId xmlns:a16="http://schemas.microsoft.com/office/drawing/2014/main" id="{ED2CD614-7FD9-314F-9460-935298CC8A3A}"/>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5" name="Rectangle 539">
                  <a:extLst>
                    <a:ext uri="{FF2B5EF4-FFF2-40B4-BE49-F238E27FC236}">
                      <a16:creationId xmlns:a16="http://schemas.microsoft.com/office/drawing/2014/main" id="{21497F91-7077-4A46-9448-98BB9189F880}"/>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6" name="Rectangle 540">
                  <a:extLst>
                    <a:ext uri="{FF2B5EF4-FFF2-40B4-BE49-F238E27FC236}">
                      <a16:creationId xmlns:a16="http://schemas.microsoft.com/office/drawing/2014/main" id="{706DC920-C63E-6E4C-BA92-E2EA60EF77E1}"/>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7" name="Rectangle 541">
                  <a:extLst>
                    <a:ext uri="{FF2B5EF4-FFF2-40B4-BE49-F238E27FC236}">
                      <a16:creationId xmlns:a16="http://schemas.microsoft.com/office/drawing/2014/main" id="{BD48DD63-D89B-9241-9BA1-8A07528E890C}"/>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8" name="Rectangle 542">
                  <a:extLst>
                    <a:ext uri="{FF2B5EF4-FFF2-40B4-BE49-F238E27FC236}">
                      <a16:creationId xmlns:a16="http://schemas.microsoft.com/office/drawing/2014/main" id="{29D66529-FF59-9D4B-B2B5-073F528B042D}"/>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299" name="Rectangle 543">
                  <a:extLst>
                    <a:ext uri="{FF2B5EF4-FFF2-40B4-BE49-F238E27FC236}">
                      <a16:creationId xmlns:a16="http://schemas.microsoft.com/office/drawing/2014/main" id="{B9200C7F-E5F0-4B4A-95FA-ACEF4CB48381}"/>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0" name="Freeform 544">
                  <a:extLst>
                    <a:ext uri="{FF2B5EF4-FFF2-40B4-BE49-F238E27FC236}">
                      <a16:creationId xmlns:a16="http://schemas.microsoft.com/office/drawing/2014/main" id="{E62A5628-37C3-AD47-8720-5166CAB476CF}"/>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1" name="Rectangle 545">
                  <a:extLst>
                    <a:ext uri="{FF2B5EF4-FFF2-40B4-BE49-F238E27FC236}">
                      <a16:creationId xmlns:a16="http://schemas.microsoft.com/office/drawing/2014/main" id="{6D2B4CEA-0011-5D43-A45B-42FE7BA1487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2" name="Rectangle 546">
                  <a:extLst>
                    <a:ext uri="{FF2B5EF4-FFF2-40B4-BE49-F238E27FC236}">
                      <a16:creationId xmlns:a16="http://schemas.microsoft.com/office/drawing/2014/main" id="{D829035B-26A6-E649-B556-DD84E3532285}"/>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3" name="Rectangle 547">
                  <a:extLst>
                    <a:ext uri="{FF2B5EF4-FFF2-40B4-BE49-F238E27FC236}">
                      <a16:creationId xmlns:a16="http://schemas.microsoft.com/office/drawing/2014/main" id="{185D9E76-4857-2845-9141-AA55E24AA122}"/>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4" name="Rectangle 548">
                  <a:extLst>
                    <a:ext uri="{FF2B5EF4-FFF2-40B4-BE49-F238E27FC236}">
                      <a16:creationId xmlns:a16="http://schemas.microsoft.com/office/drawing/2014/main" id="{8D4DA645-2841-CC42-A348-04D4404AA743}"/>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5" name="Rectangle 549">
                  <a:extLst>
                    <a:ext uri="{FF2B5EF4-FFF2-40B4-BE49-F238E27FC236}">
                      <a16:creationId xmlns:a16="http://schemas.microsoft.com/office/drawing/2014/main" id="{809DB613-7A21-9245-8403-2B1BE1CFD443}"/>
                    </a:ext>
                  </a:extLst>
                </p:cNvPr>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6" name="Rectangle 550">
                  <a:extLst>
                    <a:ext uri="{FF2B5EF4-FFF2-40B4-BE49-F238E27FC236}">
                      <a16:creationId xmlns:a16="http://schemas.microsoft.com/office/drawing/2014/main" id="{8D13D125-CB3B-4F42-BD53-29734D28C4D6}"/>
                    </a:ext>
                  </a:extLst>
                </p:cNvPr>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7" name="Rectangle 551">
                  <a:extLst>
                    <a:ext uri="{FF2B5EF4-FFF2-40B4-BE49-F238E27FC236}">
                      <a16:creationId xmlns:a16="http://schemas.microsoft.com/office/drawing/2014/main" id="{A2F3D5B2-EB24-8942-979E-D8CEBC29D411}"/>
                    </a:ext>
                  </a:extLst>
                </p:cNvPr>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8" name="Freeform 552">
                  <a:extLst>
                    <a:ext uri="{FF2B5EF4-FFF2-40B4-BE49-F238E27FC236}">
                      <a16:creationId xmlns:a16="http://schemas.microsoft.com/office/drawing/2014/main" id="{3AB2EF9D-7BB3-4E44-957A-E804E3A3B9D2}"/>
                    </a:ext>
                  </a:extLst>
                </p:cNvPr>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09" name="Rectangle 553">
                  <a:extLst>
                    <a:ext uri="{FF2B5EF4-FFF2-40B4-BE49-F238E27FC236}">
                      <a16:creationId xmlns:a16="http://schemas.microsoft.com/office/drawing/2014/main" id="{E73A610D-CF28-DD42-8191-8DDCA785B63C}"/>
                    </a:ext>
                  </a:extLst>
                </p:cNvPr>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0" name="Rectangle 554">
                  <a:extLst>
                    <a:ext uri="{FF2B5EF4-FFF2-40B4-BE49-F238E27FC236}">
                      <a16:creationId xmlns:a16="http://schemas.microsoft.com/office/drawing/2014/main" id="{7BDD5F24-1FF2-4C4A-BD6C-84D4BCCAD898}"/>
                    </a:ext>
                  </a:extLst>
                </p:cNvPr>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1" name="Rectangle 555">
                  <a:extLst>
                    <a:ext uri="{FF2B5EF4-FFF2-40B4-BE49-F238E27FC236}">
                      <a16:creationId xmlns:a16="http://schemas.microsoft.com/office/drawing/2014/main" id="{8606F2A0-FE46-5C40-999E-9D05D3F91E9F}"/>
                    </a:ext>
                  </a:extLst>
                </p:cNvPr>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2" name="Rectangle 556">
                  <a:extLst>
                    <a:ext uri="{FF2B5EF4-FFF2-40B4-BE49-F238E27FC236}">
                      <a16:creationId xmlns:a16="http://schemas.microsoft.com/office/drawing/2014/main" id="{51BBEF74-2456-9049-845A-9506D98BEC07}"/>
                    </a:ext>
                  </a:extLst>
                </p:cNvPr>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3" name="Rectangle 557">
                  <a:extLst>
                    <a:ext uri="{FF2B5EF4-FFF2-40B4-BE49-F238E27FC236}">
                      <a16:creationId xmlns:a16="http://schemas.microsoft.com/office/drawing/2014/main" id="{812D3B9C-4A40-9D47-A4FB-E259090F43D8}"/>
                    </a:ext>
                  </a:extLst>
                </p:cNvPr>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4" name="Rectangle 558">
                  <a:extLst>
                    <a:ext uri="{FF2B5EF4-FFF2-40B4-BE49-F238E27FC236}">
                      <a16:creationId xmlns:a16="http://schemas.microsoft.com/office/drawing/2014/main" id="{3B1EBB1F-6499-DD4E-B922-8B27F0A51AB0}"/>
                    </a:ext>
                  </a:extLst>
                </p:cNvPr>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5" name="Rectangle 559">
                  <a:extLst>
                    <a:ext uri="{FF2B5EF4-FFF2-40B4-BE49-F238E27FC236}">
                      <a16:creationId xmlns:a16="http://schemas.microsoft.com/office/drawing/2014/main" id="{9F7145D3-C37A-244E-98F6-87107F39D888}"/>
                    </a:ext>
                  </a:extLst>
                </p:cNvPr>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6" name="Freeform 560">
                  <a:extLst>
                    <a:ext uri="{FF2B5EF4-FFF2-40B4-BE49-F238E27FC236}">
                      <a16:creationId xmlns:a16="http://schemas.microsoft.com/office/drawing/2014/main" id="{F8225BA1-5326-BF40-ACA6-63842174048B}"/>
                    </a:ext>
                  </a:extLst>
                </p:cNvPr>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7" name="Rectangle 561">
                  <a:extLst>
                    <a:ext uri="{FF2B5EF4-FFF2-40B4-BE49-F238E27FC236}">
                      <a16:creationId xmlns:a16="http://schemas.microsoft.com/office/drawing/2014/main" id="{0E736E21-DFA2-F949-A5C2-2429766F2374}"/>
                    </a:ext>
                  </a:extLst>
                </p:cNvPr>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8" name="Rectangle 562">
                  <a:extLst>
                    <a:ext uri="{FF2B5EF4-FFF2-40B4-BE49-F238E27FC236}">
                      <a16:creationId xmlns:a16="http://schemas.microsoft.com/office/drawing/2014/main" id="{448D1156-46D3-9545-B94A-8E763F4304CF}"/>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19" name="Rectangle 563">
                  <a:extLst>
                    <a:ext uri="{FF2B5EF4-FFF2-40B4-BE49-F238E27FC236}">
                      <a16:creationId xmlns:a16="http://schemas.microsoft.com/office/drawing/2014/main" id="{33DD0F77-907B-E645-B895-3B8F84EF5983}"/>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0" name="Rectangle 564">
                  <a:extLst>
                    <a:ext uri="{FF2B5EF4-FFF2-40B4-BE49-F238E27FC236}">
                      <a16:creationId xmlns:a16="http://schemas.microsoft.com/office/drawing/2014/main" id="{DE92ED9A-7268-A844-AD8C-530C7B52BEBE}"/>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1" name="Rectangle 565">
                  <a:extLst>
                    <a:ext uri="{FF2B5EF4-FFF2-40B4-BE49-F238E27FC236}">
                      <a16:creationId xmlns:a16="http://schemas.microsoft.com/office/drawing/2014/main" id="{ACADB9BB-CCA0-7541-A3B1-76BFE03A8426}"/>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2" name="Rectangle 566">
                  <a:extLst>
                    <a:ext uri="{FF2B5EF4-FFF2-40B4-BE49-F238E27FC236}">
                      <a16:creationId xmlns:a16="http://schemas.microsoft.com/office/drawing/2014/main" id="{D7190E2B-F620-F946-B78E-92B953275FEC}"/>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3" name="Rectangle 567">
                  <a:extLst>
                    <a:ext uri="{FF2B5EF4-FFF2-40B4-BE49-F238E27FC236}">
                      <a16:creationId xmlns:a16="http://schemas.microsoft.com/office/drawing/2014/main" id="{3B0ED32C-F2BB-8341-AF98-F842702177B6}"/>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4" name="Rectangle 568">
                  <a:extLst>
                    <a:ext uri="{FF2B5EF4-FFF2-40B4-BE49-F238E27FC236}">
                      <a16:creationId xmlns:a16="http://schemas.microsoft.com/office/drawing/2014/main" id="{42B3EDB5-9300-E143-81F3-6D0A331A84B1}"/>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5" name="Rectangle 569">
                  <a:extLst>
                    <a:ext uri="{FF2B5EF4-FFF2-40B4-BE49-F238E27FC236}">
                      <a16:creationId xmlns:a16="http://schemas.microsoft.com/office/drawing/2014/main" id="{C55F4E9C-7113-F944-A2AC-46A9D57EE764}"/>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6" name="Freeform 570">
                  <a:extLst>
                    <a:ext uri="{FF2B5EF4-FFF2-40B4-BE49-F238E27FC236}">
                      <a16:creationId xmlns:a16="http://schemas.microsoft.com/office/drawing/2014/main" id="{C468ABE8-1573-4141-A5C0-754DB883D4CF}"/>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7" name="Rectangle 571">
                  <a:extLst>
                    <a:ext uri="{FF2B5EF4-FFF2-40B4-BE49-F238E27FC236}">
                      <a16:creationId xmlns:a16="http://schemas.microsoft.com/office/drawing/2014/main" id="{2045ADA5-2346-DB4F-9C50-1C2C79C91DB4}"/>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8" name="Rectangle 572">
                  <a:extLst>
                    <a:ext uri="{FF2B5EF4-FFF2-40B4-BE49-F238E27FC236}">
                      <a16:creationId xmlns:a16="http://schemas.microsoft.com/office/drawing/2014/main" id="{744BC30D-0E65-FB4C-A07F-62DDF68E5418}"/>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29" name="Rectangle 573">
                  <a:extLst>
                    <a:ext uri="{FF2B5EF4-FFF2-40B4-BE49-F238E27FC236}">
                      <a16:creationId xmlns:a16="http://schemas.microsoft.com/office/drawing/2014/main" id="{D8A9D707-9BE4-FB46-A355-3EA8549AEF46}"/>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0" name="Rectangle 574">
                  <a:extLst>
                    <a:ext uri="{FF2B5EF4-FFF2-40B4-BE49-F238E27FC236}">
                      <a16:creationId xmlns:a16="http://schemas.microsoft.com/office/drawing/2014/main" id="{BD632E79-2AE4-3242-9128-F3DE108C2294}"/>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1" name="Rectangle 575">
                  <a:extLst>
                    <a:ext uri="{FF2B5EF4-FFF2-40B4-BE49-F238E27FC236}">
                      <a16:creationId xmlns:a16="http://schemas.microsoft.com/office/drawing/2014/main" id="{689B222E-46F2-4447-95C7-C6AA1E982D4C}"/>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2" name="Rectangle 576">
                  <a:extLst>
                    <a:ext uri="{FF2B5EF4-FFF2-40B4-BE49-F238E27FC236}">
                      <a16:creationId xmlns:a16="http://schemas.microsoft.com/office/drawing/2014/main" id="{6C237DA6-1DC8-7741-A0A2-197C194815D9}"/>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3" name="Rectangle 577">
                  <a:extLst>
                    <a:ext uri="{FF2B5EF4-FFF2-40B4-BE49-F238E27FC236}">
                      <a16:creationId xmlns:a16="http://schemas.microsoft.com/office/drawing/2014/main" id="{80AC64BB-B7C9-0543-9343-ECE0FE1633E1}"/>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4" name="Freeform 578">
                  <a:extLst>
                    <a:ext uri="{FF2B5EF4-FFF2-40B4-BE49-F238E27FC236}">
                      <a16:creationId xmlns:a16="http://schemas.microsoft.com/office/drawing/2014/main" id="{0BBB63A6-FC01-A24B-9891-A05D87BAF16C}"/>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5" name="Rectangle 579">
                  <a:extLst>
                    <a:ext uri="{FF2B5EF4-FFF2-40B4-BE49-F238E27FC236}">
                      <a16:creationId xmlns:a16="http://schemas.microsoft.com/office/drawing/2014/main" id="{6E2D7CCD-5FA8-5847-A522-C95395ADEA56}"/>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6" name="Rectangle 580">
                  <a:extLst>
                    <a:ext uri="{FF2B5EF4-FFF2-40B4-BE49-F238E27FC236}">
                      <a16:creationId xmlns:a16="http://schemas.microsoft.com/office/drawing/2014/main" id="{2F29548A-D846-6F43-A042-679D628DFA42}"/>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7" name="Rectangle 581">
                  <a:extLst>
                    <a:ext uri="{FF2B5EF4-FFF2-40B4-BE49-F238E27FC236}">
                      <a16:creationId xmlns:a16="http://schemas.microsoft.com/office/drawing/2014/main" id="{3CF20CBC-473F-F745-86FD-27B8E04D3E9C}"/>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8" name="Rectangle 582">
                  <a:extLst>
                    <a:ext uri="{FF2B5EF4-FFF2-40B4-BE49-F238E27FC236}">
                      <a16:creationId xmlns:a16="http://schemas.microsoft.com/office/drawing/2014/main" id="{CE0632A6-15E3-6D45-8332-ED6DC4721741}"/>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39" name="Rectangle 583">
                  <a:extLst>
                    <a:ext uri="{FF2B5EF4-FFF2-40B4-BE49-F238E27FC236}">
                      <a16:creationId xmlns:a16="http://schemas.microsoft.com/office/drawing/2014/main" id="{B4715CBA-F810-8448-A125-5D42BCC6CB9F}"/>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0" name="Rectangle 584">
                  <a:extLst>
                    <a:ext uri="{FF2B5EF4-FFF2-40B4-BE49-F238E27FC236}">
                      <a16:creationId xmlns:a16="http://schemas.microsoft.com/office/drawing/2014/main" id="{2045DB3F-6ADA-9C47-8A47-3718461A238D}"/>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1" name="Rectangle 585">
                  <a:extLst>
                    <a:ext uri="{FF2B5EF4-FFF2-40B4-BE49-F238E27FC236}">
                      <a16:creationId xmlns:a16="http://schemas.microsoft.com/office/drawing/2014/main" id="{004A6684-6A5B-C24E-A6C1-727328180C77}"/>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2" name="Freeform 586">
                  <a:extLst>
                    <a:ext uri="{FF2B5EF4-FFF2-40B4-BE49-F238E27FC236}">
                      <a16:creationId xmlns:a16="http://schemas.microsoft.com/office/drawing/2014/main" id="{ABF29FA7-3D7F-9143-A432-D2F67B4420E0}"/>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3" name="Rectangle 587">
                  <a:extLst>
                    <a:ext uri="{FF2B5EF4-FFF2-40B4-BE49-F238E27FC236}">
                      <a16:creationId xmlns:a16="http://schemas.microsoft.com/office/drawing/2014/main" id="{90293B65-3463-534F-BB19-F89C2188405F}"/>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4" name="Rectangle 588">
                  <a:extLst>
                    <a:ext uri="{FF2B5EF4-FFF2-40B4-BE49-F238E27FC236}">
                      <a16:creationId xmlns:a16="http://schemas.microsoft.com/office/drawing/2014/main" id="{D3EDB701-413F-6347-A33D-ABCE6B169B19}"/>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5" name="Rectangle 589">
                  <a:extLst>
                    <a:ext uri="{FF2B5EF4-FFF2-40B4-BE49-F238E27FC236}">
                      <a16:creationId xmlns:a16="http://schemas.microsoft.com/office/drawing/2014/main" id="{7CA0B8F9-1DCA-8245-9A25-34D3C48604FE}"/>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6" name="Rectangle 590">
                  <a:extLst>
                    <a:ext uri="{FF2B5EF4-FFF2-40B4-BE49-F238E27FC236}">
                      <a16:creationId xmlns:a16="http://schemas.microsoft.com/office/drawing/2014/main" id="{D1721611-D13B-EC45-AEDE-DBFAB3F13A99}"/>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7" name="Rectangle 591">
                  <a:extLst>
                    <a:ext uri="{FF2B5EF4-FFF2-40B4-BE49-F238E27FC236}">
                      <a16:creationId xmlns:a16="http://schemas.microsoft.com/office/drawing/2014/main" id="{E0FE0CE5-16AE-DF47-8C09-6946D3242E11}"/>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8" name="Rectangle 592">
                  <a:extLst>
                    <a:ext uri="{FF2B5EF4-FFF2-40B4-BE49-F238E27FC236}">
                      <a16:creationId xmlns:a16="http://schemas.microsoft.com/office/drawing/2014/main" id="{2986708D-AF6B-3845-A9B2-2B9375C1817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49" name="Rectangle 593">
                  <a:extLst>
                    <a:ext uri="{FF2B5EF4-FFF2-40B4-BE49-F238E27FC236}">
                      <a16:creationId xmlns:a16="http://schemas.microsoft.com/office/drawing/2014/main" id="{C1F4EFFC-8342-9241-AF10-784A22DD3EC4}"/>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0" name="Freeform 594">
                  <a:extLst>
                    <a:ext uri="{FF2B5EF4-FFF2-40B4-BE49-F238E27FC236}">
                      <a16:creationId xmlns:a16="http://schemas.microsoft.com/office/drawing/2014/main" id="{F09ED6DA-C0C5-5744-8457-413D2F4D6B45}"/>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1" name="Rectangle 595">
                  <a:extLst>
                    <a:ext uri="{FF2B5EF4-FFF2-40B4-BE49-F238E27FC236}">
                      <a16:creationId xmlns:a16="http://schemas.microsoft.com/office/drawing/2014/main" id="{FE9C5F65-BE89-6E43-B160-5A663E21B18E}"/>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2" name="Rectangle 596">
                  <a:extLst>
                    <a:ext uri="{FF2B5EF4-FFF2-40B4-BE49-F238E27FC236}">
                      <a16:creationId xmlns:a16="http://schemas.microsoft.com/office/drawing/2014/main" id="{AF8484D8-A6B9-234C-B4AC-7010ADC6029F}"/>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3" name="Rectangle 597">
                  <a:extLst>
                    <a:ext uri="{FF2B5EF4-FFF2-40B4-BE49-F238E27FC236}">
                      <a16:creationId xmlns:a16="http://schemas.microsoft.com/office/drawing/2014/main" id="{612F6CAF-7A8A-B94F-9F8D-23EBB52376FF}"/>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4" name="Rectangle 598">
                  <a:extLst>
                    <a:ext uri="{FF2B5EF4-FFF2-40B4-BE49-F238E27FC236}">
                      <a16:creationId xmlns:a16="http://schemas.microsoft.com/office/drawing/2014/main" id="{DEF5DBAB-65C9-9547-8D33-23DA47F55787}"/>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5" name="Rectangle 599">
                  <a:extLst>
                    <a:ext uri="{FF2B5EF4-FFF2-40B4-BE49-F238E27FC236}">
                      <a16:creationId xmlns:a16="http://schemas.microsoft.com/office/drawing/2014/main" id="{5C401DDA-0DFF-6248-A664-BD24598EA0BB}"/>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6" name="Rectangle 600">
                  <a:extLst>
                    <a:ext uri="{FF2B5EF4-FFF2-40B4-BE49-F238E27FC236}">
                      <a16:creationId xmlns:a16="http://schemas.microsoft.com/office/drawing/2014/main" id="{0F2B41E0-3F0F-4146-8FC4-0E97FCF65CE6}"/>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7" name="Rectangle 601">
                  <a:extLst>
                    <a:ext uri="{FF2B5EF4-FFF2-40B4-BE49-F238E27FC236}">
                      <a16:creationId xmlns:a16="http://schemas.microsoft.com/office/drawing/2014/main" id="{665E918E-4D14-2C49-869C-016B5FDA7AD8}"/>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8" name="Freeform 602">
                  <a:extLst>
                    <a:ext uri="{FF2B5EF4-FFF2-40B4-BE49-F238E27FC236}">
                      <a16:creationId xmlns:a16="http://schemas.microsoft.com/office/drawing/2014/main" id="{5198D5E1-E55D-9C44-9EDB-EECE1DF7CF9B}"/>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59" name="Rectangle 603">
                  <a:extLst>
                    <a:ext uri="{FF2B5EF4-FFF2-40B4-BE49-F238E27FC236}">
                      <a16:creationId xmlns:a16="http://schemas.microsoft.com/office/drawing/2014/main" id="{B696B994-26E0-824A-B2C7-3CC8E0677B7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0" name="Rectangle 604">
                  <a:extLst>
                    <a:ext uri="{FF2B5EF4-FFF2-40B4-BE49-F238E27FC236}">
                      <a16:creationId xmlns:a16="http://schemas.microsoft.com/office/drawing/2014/main" id="{FEB2627B-FBD7-9546-BE01-616D716B06D0}"/>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1" name="Rectangle 605">
                  <a:extLst>
                    <a:ext uri="{FF2B5EF4-FFF2-40B4-BE49-F238E27FC236}">
                      <a16:creationId xmlns:a16="http://schemas.microsoft.com/office/drawing/2014/main" id="{842038BC-1D5A-8C4D-A9B7-0A5F9B034E85}"/>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2" name="Rectangle 606">
                  <a:extLst>
                    <a:ext uri="{FF2B5EF4-FFF2-40B4-BE49-F238E27FC236}">
                      <a16:creationId xmlns:a16="http://schemas.microsoft.com/office/drawing/2014/main" id="{B28EAB18-A1A0-DF40-8493-CCB6B5119AA0}"/>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grpSp>
          <p:sp>
            <p:nvSpPr>
              <p:cNvPr id="35" name="Rectangle 608">
                <a:extLst>
                  <a:ext uri="{FF2B5EF4-FFF2-40B4-BE49-F238E27FC236}">
                    <a16:creationId xmlns:a16="http://schemas.microsoft.com/office/drawing/2014/main" id="{DC646307-E3E0-6145-B990-4C14FBE12A41}"/>
                  </a:ext>
                </a:extLst>
              </p:cNvPr>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6" name="Rectangle 609">
                <a:extLst>
                  <a:ext uri="{FF2B5EF4-FFF2-40B4-BE49-F238E27FC236}">
                    <a16:creationId xmlns:a16="http://schemas.microsoft.com/office/drawing/2014/main" id="{C8EE87CE-4821-8442-8C21-7580F6E22A48}"/>
                  </a:ext>
                </a:extLst>
              </p:cNvPr>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7" name="Rectangle 610">
                <a:extLst>
                  <a:ext uri="{FF2B5EF4-FFF2-40B4-BE49-F238E27FC236}">
                    <a16:creationId xmlns:a16="http://schemas.microsoft.com/office/drawing/2014/main" id="{22EDB725-EDFF-CE4F-A50A-A1F8B0FD8CFC}"/>
                  </a:ext>
                </a:extLst>
              </p:cNvPr>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8" name="Freeform 611">
                <a:extLst>
                  <a:ext uri="{FF2B5EF4-FFF2-40B4-BE49-F238E27FC236}">
                    <a16:creationId xmlns:a16="http://schemas.microsoft.com/office/drawing/2014/main" id="{9FB24008-AE95-6148-AF69-B72193F7802B}"/>
                  </a:ext>
                </a:extLst>
              </p:cNvPr>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39" name="Rectangle 612">
                <a:extLst>
                  <a:ext uri="{FF2B5EF4-FFF2-40B4-BE49-F238E27FC236}">
                    <a16:creationId xmlns:a16="http://schemas.microsoft.com/office/drawing/2014/main" id="{16F41BEA-2938-B245-A7DA-45E3001F7B9F}"/>
                  </a:ext>
                </a:extLst>
              </p:cNvPr>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0" name="Rectangle 613">
                <a:extLst>
                  <a:ext uri="{FF2B5EF4-FFF2-40B4-BE49-F238E27FC236}">
                    <a16:creationId xmlns:a16="http://schemas.microsoft.com/office/drawing/2014/main" id="{C61BF29C-48D4-644B-B21C-C7584BE31DA8}"/>
                  </a:ext>
                </a:extLst>
              </p:cNvPr>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1" name="Rectangle 614">
                <a:extLst>
                  <a:ext uri="{FF2B5EF4-FFF2-40B4-BE49-F238E27FC236}">
                    <a16:creationId xmlns:a16="http://schemas.microsoft.com/office/drawing/2014/main" id="{2B8A06C2-1B0C-8A4D-8577-0B684FB1B07D}"/>
                  </a:ext>
                </a:extLst>
              </p:cNvPr>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2" name="Rectangle 615">
                <a:extLst>
                  <a:ext uri="{FF2B5EF4-FFF2-40B4-BE49-F238E27FC236}">
                    <a16:creationId xmlns:a16="http://schemas.microsoft.com/office/drawing/2014/main" id="{08B86657-3437-CC41-8E2B-1384652054CE}"/>
                  </a:ext>
                </a:extLst>
              </p:cNvPr>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3" name="Rectangle 616">
                <a:extLst>
                  <a:ext uri="{FF2B5EF4-FFF2-40B4-BE49-F238E27FC236}">
                    <a16:creationId xmlns:a16="http://schemas.microsoft.com/office/drawing/2014/main" id="{7AB9DDFE-2039-4B42-87DB-9396B8143A07}"/>
                  </a:ext>
                </a:extLst>
              </p:cNvPr>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4" name="Rectangle 617">
                <a:extLst>
                  <a:ext uri="{FF2B5EF4-FFF2-40B4-BE49-F238E27FC236}">
                    <a16:creationId xmlns:a16="http://schemas.microsoft.com/office/drawing/2014/main" id="{2A3B89E5-13AB-7D4B-BAE7-3600BEC2B42E}"/>
                  </a:ext>
                </a:extLst>
              </p:cNvPr>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5" name="Rectangle 618">
                <a:extLst>
                  <a:ext uri="{FF2B5EF4-FFF2-40B4-BE49-F238E27FC236}">
                    <a16:creationId xmlns:a16="http://schemas.microsoft.com/office/drawing/2014/main" id="{1FCFC80A-C331-4342-9AC7-2468F13B2F48}"/>
                  </a:ext>
                </a:extLst>
              </p:cNvPr>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6" name="Freeform 619">
                <a:extLst>
                  <a:ext uri="{FF2B5EF4-FFF2-40B4-BE49-F238E27FC236}">
                    <a16:creationId xmlns:a16="http://schemas.microsoft.com/office/drawing/2014/main" id="{1725D051-9D53-A147-BCFF-72CF59C4BD36}"/>
                  </a:ext>
                </a:extLst>
              </p:cNvPr>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7" name="Rectangle 620">
                <a:extLst>
                  <a:ext uri="{FF2B5EF4-FFF2-40B4-BE49-F238E27FC236}">
                    <a16:creationId xmlns:a16="http://schemas.microsoft.com/office/drawing/2014/main" id="{9A88BE44-263C-9549-98C5-D8C40D2B6808}"/>
                  </a:ext>
                </a:extLst>
              </p:cNvPr>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8" name="Rectangle 621">
                <a:extLst>
                  <a:ext uri="{FF2B5EF4-FFF2-40B4-BE49-F238E27FC236}">
                    <a16:creationId xmlns:a16="http://schemas.microsoft.com/office/drawing/2014/main" id="{7E5A65EC-FE05-CD40-86FF-7583976942B1}"/>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49" name="Rectangle 622">
                <a:extLst>
                  <a:ext uri="{FF2B5EF4-FFF2-40B4-BE49-F238E27FC236}">
                    <a16:creationId xmlns:a16="http://schemas.microsoft.com/office/drawing/2014/main" id="{1322B1BD-CAA9-A14E-8347-60E39015DD60}"/>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0" name="Rectangle 623">
                <a:extLst>
                  <a:ext uri="{FF2B5EF4-FFF2-40B4-BE49-F238E27FC236}">
                    <a16:creationId xmlns:a16="http://schemas.microsoft.com/office/drawing/2014/main" id="{993233B5-F503-594C-A15F-7DFE4F407E21}"/>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1" name="Rectangle 624">
                <a:extLst>
                  <a:ext uri="{FF2B5EF4-FFF2-40B4-BE49-F238E27FC236}">
                    <a16:creationId xmlns:a16="http://schemas.microsoft.com/office/drawing/2014/main" id="{04BAEA27-76E6-C243-B798-DD1DF6B92808}"/>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2" name="Rectangle 625">
                <a:extLst>
                  <a:ext uri="{FF2B5EF4-FFF2-40B4-BE49-F238E27FC236}">
                    <a16:creationId xmlns:a16="http://schemas.microsoft.com/office/drawing/2014/main" id="{D1C7640C-A12C-464B-AD4D-7A2C7866AD4E}"/>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3" name="Rectangle 626">
                <a:extLst>
                  <a:ext uri="{FF2B5EF4-FFF2-40B4-BE49-F238E27FC236}">
                    <a16:creationId xmlns:a16="http://schemas.microsoft.com/office/drawing/2014/main" id="{93A4CB4D-FC2A-8447-9D41-A3C063790375}"/>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4" name="Rectangle 627">
                <a:extLst>
                  <a:ext uri="{FF2B5EF4-FFF2-40B4-BE49-F238E27FC236}">
                    <a16:creationId xmlns:a16="http://schemas.microsoft.com/office/drawing/2014/main" id="{ABE7DD8F-55B9-9846-9CB1-7934C42CA4A2}"/>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5" name="Rectangle 628">
                <a:extLst>
                  <a:ext uri="{FF2B5EF4-FFF2-40B4-BE49-F238E27FC236}">
                    <a16:creationId xmlns:a16="http://schemas.microsoft.com/office/drawing/2014/main" id="{E5A9F107-9E4B-EA44-9EFD-37D22A1137C2}"/>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6" name="Freeform 629">
                <a:extLst>
                  <a:ext uri="{FF2B5EF4-FFF2-40B4-BE49-F238E27FC236}">
                    <a16:creationId xmlns:a16="http://schemas.microsoft.com/office/drawing/2014/main" id="{A2C83A0D-C2CB-AF47-9008-229AC7983E82}"/>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7" name="Rectangle 630">
                <a:extLst>
                  <a:ext uri="{FF2B5EF4-FFF2-40B4-BE49-F238E27FC236}">
                    <a16:creationId xmlns:a16="http://schemas.microsoft.com/office/drawing/2014/main" id="{8AE10971-3E58-5641-A8FC-F9DCD48EA3B7}"/>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8" name="Rectangle 631">
                <a:extLst>
                  <a:ext uri="{FF2B5EF4-FFF2-40B4-BE49-F238E27FC236}">
                    <a16:creationId xmlns:a16="http://schemas.microsoft.com/office/drawing/2014/main" id="{55617FC0-7D3F-F846-AE8F-10BF829E822C}"/>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59" name="Rectangle 632">
                <a:extLst>
                  <a:ext uri="{FF2B5EF4-FFF2-40B4-BE49-F238E27FC236}">
                    <a16:creationId xmlns:a16="http://schemas.microsoft.com/office/drawing/2014/main" id="{00E35ED9-5423-E749-9431-EF51328DDEBC}"/>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0" name="Rectangle 633">
                <a:extLst>
                  <a:ext uri="{FF2B5EF4-FFF2-40B4-BE49-F238E27FC236}">
                    <a16:creationId xmlns:a16="http://schemas.microsoft.com/office/drawing/2014/main" id="{A2CACDF7-4D61-7445-B905-065D77491FB7}"/>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1" name="Rectangle 634">
                <a:extLst>
                  <a:ext uri="{FF2B5EF4-FFF2-40B4-BE49-F238E27FC236}">
                    <a16:creationId xmlns:a16="http://schemas.microsoft.com/office/drawing/2014/main" id="{A3E0D452-8E76-9C47-BCA6-095DCF614246}"/>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2" name="Rectangle 635">
                <a:extLst>
                  <a:ext uri="{FF2B5EF4-FFF2-40B4-BE49-F238E27FC236}">
                    <a16:creationId xmlns:a16="http://schemas.microsoft.com/office/drawing/2014/main" id="{77770FD7-0DF9-2A46-A543-B7B6A69D4D1B}"/>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3" name="Rectangle 636">
                <a:extLst>
                  <a:ext uri="{FF2B5EF4-FFF2-40B4-BE49-F238E27FC236}">
                    <a16:creationId xmlns:a16="http://schemas.microsoft.com/office/drawing/2014/main" id="{55CD894A-A7DB-6B42-977E-C1C0AAADF8CF}"/>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4" name="Freeform 637">
                <a:extLst>
                  <a:ext uri="{FF2B5EF4-FFF2-40B4-BE49-F238E27FC236}">
                    <a16:creationId xmlns:a16="http://schemas.microsoft.com/office/drawing/2014/main" id="{BCC6552A-F8A8-0D4C-9FD7-C68F05ABE19C}"/>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5" name="Rectangle 638">
                <a:extLst>
                  <a:ext uri="{FF2B5EF4-FFF2-40B4-BE49-F238E27FC236}">
                    <a16:creationId xmlns:a16="http://schemas.microsoft.com/office/drawing/2014/main" id="{D7BE9F8D-C32B-9D4C-BF23-B48E48BAC204}"/>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6" name="Rectangle 639">
                <a:extLst>
                  <a:ext uri="{FF2B5EF4-FFF2-40B4-BE49-F238E27FC236}">
                    <a16:creationId xmlns:a16="http://schemas.microsoft.com/office/drawing/2014/main" id="{5E22919C-9550-B247-9826-F342F261A99C}"/>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7" name="Rectangle 640">
                <a:extLst>
                  <a:ext uri="{FF2B5EF4-FFF2-40B4-BE49-F238E27FC236}">
                    <a16:creationId xmlns:a16="http://schemas.microsoft.com/office/drawing/2014/main" id="{BDAC3047-531B-ED45-80E0-1E5CB8F185C0}"/>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8" name="Rectangle 641">
                <a:extLst>
                  <a:ext uri="{FF2B5EF4-FFF2-40B4-BE49-F238E27FC236}">
                    <a16:creationId xmlns:a16="http://schemas.microsoft.com/office/drawing/2014/main" id="{6535658A-99A9-C64F-9DBE-AE11796D2208}"/>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69" name="Rectangle 642">
                <a:extLst>
                  <a:ext uri="{FF2B5EF4-FFF2-40B4-BE49-F238E27FC236}">
                    <a16:creationId xmlns:a16="http://schemas.microsoft.com/office/drawing/2014/main" id="{FD3A8280-E33A-5B46-A490-AC127D1AA68C}"/>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0" name="Rectangle 643">
                <a:extLst>
                  <a:ext uri="{FF2B5EF4-FFF2-40B4-BE49-F238E27FC236}">
                    <a16:creationId xmlns:a16="http://schemas.microsoft.com/office/drawing/2014/main" id="{6617D018-B4B1-BE4F-AFED-AF6D8D27DC40}"/>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1" name="Rectangle 644">
                <a:extLst>
                  <a:ext uri="{FF2B5EF4-FFF2-40B4-BE49-F238E27FC236}">
                    <a16:creationId xmlns:a16="http://schemas.microsoft.com/office/drawing/2014/main" id="{A188AB8C-0DEA-D24B-840D-93CDA5B930BD}"/>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2" name="Freeform 645">
                <a:extLst>
                  <a:ext uri="{FF2B5EF4-FFF2-40B4-BE49-F238E27FC236}">
                    <a16:creationId xmlns:a16="http://schemas.microsoft.com/office/drawing/2014/main" id="{6788675F-780A-8E49-A70C-1946432691CF}"/>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3" name="Rectangle 646">
                <a:extLst>
                  <a:ext uri="{FF2B5EF4-FFF2-40B4-BE49-F238E27FC236}">
                    <a16:creationId xmlns:a16="http://schemas.microsoft.com/office/drawing/2014/main" id="{E229E0B5-48E7-0C49-BDAF-73BF9EE9974D}"/>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4" name="Rectangle 647">
                <a:extLst>
                  <a:ext uri="{FF2B5EF4-FFF2-40B4-BE49-F238E27FC236}">
                    <a16:creationId xmlns:a16="http://schemas.microsoft.com/office/drawing/2014/main" id="{7930CBEF-8CE1-9D40-9CCC-F48A61A1D9A2}"/>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5" name="Rectangle 648">
                <a:extLst>
                  <a:ext uri="{FF2B5EF4-FFF2-40B4-BE49-F238E27FC236}">
                    <a16:creationId xmlns:a16="http://schemas.microsoft.com/office/drawing/2014/main" id="{57B13A77-38DA-CD41-8609-9C30C498D1A4}"/>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6" name="Rectangle 649">
                <a:extLst>
                  <a:ext uri="{FF2B5EF4-FFF2-40B4-BE49-F238E27FC236}">
                    <a16:creationId xmlns:a16="http://schemas.microsoft.com/office/drawing/2014/main" id="{BDD31995-C955-2547-B557-594B4C14FDB7}"/>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7" name="Rectangle 650">
                <a:extLst>
                  <a:ext uri="{FF2B5EF4-FFF2-40B4-BE49-F238E27FC236}">
                    <a16:creationId xmlns:a16="http://schemas.microsoft.com/office/drawing/2014/main" id="{28A4124E-C129-1649-B7C0-8BA626FF52F2}"/>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8" name="Rectangle 651">
                <a:extLst>
                  <a:ext uri="{FF2B5EF4-FFF2-40B4-BE49-F238E27FC236}">
                    <a16:creationId xmlns:a16="http://schemas.microsoft.com/office/drawing/2014/main" id="{4B0A8ED1-ED84-3F40-B831-F9670195B40C}"/>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79" name="Rectangle 652">
                <a:extLst>
                  <a:ext uri="{FF2B5EF4-FFF2-40B4-BE49-F238E27FC236}">
                    <a16:creationId xmlns:a16="http://schemas.microsoft.com/office/drawing/2014/main" id="{6FAE73D4-56E8-D740-96D9-91225536BCEA}"/>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0" name="Freeform 653">
                <a:extLst>
                  <a:ext uri="{FF2B5EF4-FFF2-40B4-BE49-F238E27FC236}">
                    <a16:creationId xmlns:a16="http://schemas.microsoft.com/office/drawing/2014/main" id="{F9058CC7-C5CC-DE4F-8314-74700FFD5FC2}"/>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1" name="Rectangle 654">
                <a:extLst>
                  <a:ext uri="{FF2B5EF4-FFF2-40B4-BE49-F238E27FC236}">
                    <a16:creationId xmlns:a16="http://schemas.microsoft.com/office/drawing/2014/main" id="{9F8182A0-DD48-DC40-B5F9-C540C651288B}"/>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2" name="Rectangle 655">
                <a:extLst>
                  <a:ext uri="{FF2B5EF4-FFF2-40B4-BE49-F238E27FC236}">
                    <a16:creationId xmlns:a16="http://schemas.microsoft.com/office/drawing/2014/main" id="{C04151E0-2956-7C4C-8A36-A9D486E0CDF7}"/>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3" name="Rectangle 656">
                <a:extLst>
                  <a:ext uri="{FF2B5EF4-FFF2-40B4-BE49-F238E27FC236}">
                    <a16:creationId xmlns:a16="http://schemas.microsoft.com/office/drawing/2014/main" id="{BA3AA1B0-76C9-4D4D-BD8B-C4906E7E6D64}"/>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4" name="Rectangle 657">
                <a:extLst>
                  <a:ext uri="{FF2B5EF4-FFF2-40B4-BE49-F238E27FC236}">
                    <a16:creationId xmlns:a16="http://schemas.microsoft.com/office/drawing/2014/main" id="{258FFBA9-7F73-384D-8A8D-27F494E15468}"/>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5" name="Rectangle 658">
                <a:extLst>
                  <a:ext uri="{FF2B5EF4-FFF2-40B4-BE49-F238E27FC236}">
                    <a16:creationId xmlns:a16="http://schemas.microsoft.com/office/drawing/2014/main" id="{032EAC99-BCF8-4648-A252-60D88C22C446}"/>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6" name="Rectangle 659">
                <a:extLst>
                  <a:ext uri="{FF2B5EF4-FFF2-40B4-BE49-F238E27FC236}">
                    <a16:creationId xmlns:a16="http://schemas.microsoft.com/office/drawing/2014/main" id="{48F27A15-023C-2243-92B3-B99958A90F35}"/>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7" name="Rectangle 660">
                <a:extLst>
                  <a:ext uri="{FF2B5EF4-FFF2-40B4-BE49-F238E27FC236}">
                    <a16:creationId xmlns:a16="http://schemas.microsoft.com/office/drawing/2014/main" id="{353E0651-5594-6845-9900-81F2970104EF}"/>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8" name="Freeform 661">
                <a:extLst>
                  <a:ext uri="{FF2B5EF4-FFF2-40B4-BE49-F238E27FC236}">
                    <a16:creationId xmlns:a16="http://schemas.microsoft.com/office/drawing/2014/main" id="{69A41CDC-3581-8A44-9EB4-FE70D0A2269A}"/>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89" name="Rectangle 662">
                <a:extLst>
                  <a:ext uri="{FF2B5EF4-FFF2-40B4-BE49-F238E27FC236}">
                    <a16:creationId xmlns:a16="http://schemas.microsoft.com/office/drawing/2014/main" id="{F00C6BA2-69FD-6340-9548-784E8A9E2D05}"/>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0" name="Rectangle 663">
                <a:extLst>
                  <a:ext uri="{FF2B5EF4-FFF2-40B4-BE49-F238E27FC236}">
                    <a16:creationId xmlns:a16="http://schemas.microsoft.com/office/drawing/2014/main" id="{E5D5B2EF-9308-4D42-839E-96C195ED1F58}"/>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1" name="Rectangle 664">
                <a:extLst>
                  <a:ext uri="{FF2B5EF4-FFF2-40B4-BE49-F238E27FC236}">
                    <a16:creationId xmlns:a16="http://schemas.microsoft.com/office/drawing/2014/main" id="{1DE6E0A0-440F-9C41-84F4-E3E2ACE4C2DC}"/>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2" name="Rectangle 665">
                <a:extLst>
                  <a:ext uri="{FF2B5EF4-FFF2-40B4-BE49-F238E27FC236}">
                    <a16:creationId xmlns:a16="http://schemas.microsoft.com/office/drawing/2014/main" id="{777714A2-AF34-C14F-832B-1464058CD342}"/>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3" name="Rectangle 666">
                <a:extLst>
                  <a:ext uri="{FF2B5EF4-FFF2-40B4-BE49-F238E27FC236}">
                    <a16:creationId xmlns:a16="http://schemas.microsoft.com/office/drawing/2014/main" id="{44799311-8780-AD4B-8D01-92A93683055F}"/>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4" name="Rectangle 667">
                <a:extLst>
                  <a:ext uri="{FF2B5EF4-FFF2-40B4-BE49-F238E27FC236}">
                    <a16:creationId xmlns:a16="http://schemas.microsoft.com/office/drawing/2014/main" id="{6DCA325E-9EB1-CB4B-9A31-64B169ABA9FC}"/>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5" name="Rectangle 668">
                <a:extLst>
                  <a:ext uri="{FF2B5EF4-FFF2-40B4-BE49-F238E27FC236}">
                    <a16:creationId xmlns:a16="http://schemas.microsoft.com/office/drawing/2014/main" id="{D10BD6AA-31B2-2040-AE3D-A770E5EA3E26}"/>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6" name="Freeform 669">
                <a:extLst>
                  <a:ext uri="{FF2B5EF4-FFF2-40B4-BE49-F238E27FC236}">
                    <a16:creationId xmlns:a16="http://schemas.microsoft.com/office/drawing/2014/main" id="{4B41353C-564A-FA41-AE08-268C4761C66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7" name="Rectangle 670">
                <a:extLst>
                  <a:ext uri="{FF2B5EF4-FFF2-40B4-BE49-F238E27FC236}">
                    <a16:creationId xmlns:a16="http://schemas.microsoft.com/office/drawing/2014/main" id="{2F0CEDF2-A699-594F-89CE-65069FF0DA75}"/>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8" name="Rectangle 671">
                <a:extLst>
                  <a:ext uri="{FF2B5EF4-FFF2-40B4-BE49-F238E27FC236}">
                    <a16:creationId xmlns:a16="http://schemas.microsoft.com/office/drawing/2014/main" id="{2C49191C-9A9A-BB44-84EC-DE9CA55ECF39}"/>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99" name="Rectangle 672">
                <a:extLst>
                  <a:ext uri="{FF2B5EF4-FFF2-40B4-BE49-F238E27FC236}">
                    <a16:creationId xmlns:a16="http://schemas.microsoft.com/office/drawing/2014/main" id="{FFDB9408-DC40-644B-B17F-663A32813F58}"/>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0" name="Rectangle 673">
                <a:extLst>
                  <a:ext uri="{FF2B5EF4-FFF2-40B4-BE49-F238E27FC236}">
                    <a16:creationId xmlns:a16="http://schemas.microsoft.com/office/drawing/2014/main" id="{1A92F6C2-EAEB-4542-A813-37F729B313CB}"/>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1" name="Rectangle 674">
                <a:extLst>
                  <a:ext uri="{FF2B5EF4-FFF2-40B4-BE49-F238E27FC236}">
                    <a16:creationId xmlns:a16="http://schemas.microsoft.com/office/drawing/2014/main" id="{F1B99D94-48D3-FC42-ACB4-8F7B1E106F51}"/>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2" name="Rectangle 675">
                <a:extLst>
                  <a:ext uri="{FF2B5EF4-FFF2-40B4-BE49-F238E27FC236}">
                    <a16:creationId xmlns:a16="http://schemas.microsoft.com/office/drawing/2014/main" id="{2F09BCBB-C7C0-9943-8C89-B05D767F4ED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3" name="Rectangle 676">
                <a:extLst>
                  <a:ext uri="{FF2B5EF4-FFF2-40B4-BE49-F238E27FC236}">
                    <a16:creationId xmlns:a16="http://schemas.microsoft.com/office/drawing/2014/main" id="{65AAAEE8-181F-1141-ADF3-705DD31447ED}"/>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4" name="Freeform 677">
                <a:extLst>
                  <a:ext uri="{FF2B5EF4-FFF2-40B4-BE49-F238E27FC236}">
                    <a16:creationId xmlns:a16="http://schemas.microsoft.com/office/drawing/2014/main" id="{11D6406B-83B4-4343-BC92-881344C7EBB5}"/>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5" name="Rectangle 678">
                <a:extLst>
                  <a:ext uri="{FF2B5EF4-FFF2-40B4-BE49-F238E27FC236}">
                    <a16:creationId xmlns:a16="http://schemas.microsoft.com/office/drawing/2014/main" id="{72B35C49-58D9-A046-A145-D695D9D8CDFD}"/>
                  </a:ext>
                </a:extLst>
              </p:cNvPr>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6" name="Rectangle 679">
                <a:extLst>
                  <a:ext uri="{FF2B5EF4-FFF2-40B4-BE49-F238E27FC236}">
                    <a16:creationId xmlns:a16="http://schemas.microsoft.com/office/drawing/2014/main" id="{C3F6B9C4-A58E-5444-B8F4-9B4A69EB6F8F}"/>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7" name="Rectangle 680">
                <a:extLst>
                  <a:ext uri="{FF2B5EF4-FFF2-40B4-BE49-F238E27FC236}">
                    <a16:creationId xmlns:a16="http://schemas.microsoft.com/office/drawing/2014/main" id="{48289C14-512D-9348-B2CC-E792A4E48D19}"/>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8" name="Rectangle 681">
                <a:extLst>
                  <a:ext uri="{FF2B5EF4-FFF2-40B4-BE49-F238E27FC236}">
                    <a16:creationId xmlns:a16="http://schemas.microsoft.com/office/drawing/2014/main" id="{58DA6887-96A2-104C-9F0A-619235ABA7E1}"/>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09" name="Rectangle 682">
                <a:extLst>
                  <a:ext uri="{FF2B5EF4-FFF2-40B4-BE49-F238E27FC236}">
                    <a16:creationId xmlns:a16="http://schemas.microsoft.com/office/drawing/2014/main" id="{06FA6B1F-426F-A94D-B618-2E13DC08EA2D}"/>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0" name="Rectangle 683">
                <a:extLst>
                  <a:ext uri="{FF2B5EF4-FFF2-40B4-BE49-F238E27FC236}">
                    <a16:creationId xmlns:a16="http://schemas.microsoft.com/office/drawing/2014/main" id="{E4F40AC8-1213-7C4A-A9D7-9132B1F3D863}"/>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1" name="Rectangle 684">
                <a:extLst>
                  <a:ext uri="{FF2B5EF4-FFF2-40B4-BE49-F238E27FC236}">
                    <a16:creationId xmlns:a16="http://schemas.microsoft.com/office/drawing/2014/main" id="{E64231DC-D940-6C46-B41B-143D53C29754}"/>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2" name="Rectangle 685">
                <a:extLst>
                  <a:ext uri="{FF2B5EF4-FFF2-40B4-BE49-F238E27FC236}">
                    <a16:creationId xmlns:a16="http://schemas.microsoft.com/office/drawing/2014/main" id="{F1CAD638-9115-3842-9DC9-AB3BC519937A}"/>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3" name="Rectangle 686">
                <a:extLst>
                  <a:ext uri="{FF2B5EF4-FFF2-40B4-BE49-F238E27FC236}">
                    <a16:creationId xmlns:a16="http://schemas.microsoft.com/office/drawing/2014/main" id="{33A68F70-8A69-2A41-B3C5-CC8488E75401}"/>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4" name="Freeform 687">
                <a:extLst>
                  <a:ext uri="{FF2B5EF4-FFF2-40B4-BE49-F238E27FC236}">
                    <a16:creationId xmlns:a16="http://schemas.microsoft.com/office/drawing/2014/main" id="{51DBB5B0-E650-3F49-9A93-8CD072E45D68}"/>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5" name="Rectangle 688">
                <a:extLst>
                  <a:ext uri="{FF2B5EF4-FFF2-40B4-BE49-F238E27FC236}">
                    <a16:creationId xmlns:a16="http://schemas.microsoft.com/office/drawing/2014/main" id="{CC23BAC1-6C23-5245-A9BB-85D912F7CE4D}"/>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6" name="Rectangle 689">
                <a:extLst>
                  <a:ext uri="{FF2B5EF4-FFF2-40B4-BE49-F238E27FC236}">
                    <a16:creationId xmlns:a16="http://schemas.microsoft.com/office/drawing/2014/main" id="{2ED5898E-048D-2343-8FCB-FF6E5C833067}"/>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7" name="Rectangle 690">
                <a:extLst>
                  <a:ext uri="{FF2B5EF4-FFF2-40B4-BE49-F238E27FC236}">
                    <a16:creationId xmlns:a16="http://schemas.microsoft.com/office/drawing/2014/main" id="{FE0E1EA2-0205-A54C-B768-9A3382C942C9}"/>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8" name="Rectangle 691">
                <a:extLst>
                  <a:ext uri="{FF2B5EF4-FFF2-40B4-BE49-F238E27FC236}">
                    <a16:creationId xmlns:a16="http://schemas.microsoft.com/office/drawing/2014/main" id="{B2EA72F8-9EB5-E44A-898D-35C01E3DD238}"/>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19" name="Rectangle 692">
                <a:extLst>
                  <a:ext uri="{FF2B5EF4-FFF2-40B4-BE49-F238E27FC236}">
                    <a16:creationId xmlns:a16="http://schemas.microsoft.com/office/drawing/2014/main" id="{CD6B053A-49D2-8A4C-8A56-15F5F82B7003}"/>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0" name="Rectangle 693">
                <a:extLst>
                  <a:ext uri="{FF2B5EF4-FFF2-40B4-BE49-F238E27FC236}">
                    <a16:creationId xmlns:a16="http://schemas.microsoft.com/office/drawing/2014/main" id="{521011E4-9E51-4D42-A5C1-233D9CD64A70}"/>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1" name="Rectangle 694">
                <a:extLst>
                  <a:ext uri="{FF2B5EF4-FFF2-40B4-BE49-F238E27FC236}">
                    <a16:creationId xmlns:a16="http://schemas.microsoft.com/office/drawing/2014/main" id="{502C3DCA-6E70-5241-9F73-95A5DC4BF945}"/>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2" name="Freeform 695">
                <a:extLst>
                  <a:ext uri="{FF2B5EF4-FFF2-40B4-BE49-F238E27FC236}">
                    <a16:creationId xmlns:a16="http://schemas.microsoft.com/office/drawing/2014/main" id="{F13383E1-9312-CB48-B9AC-612C3BEF1A10}"/>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3" name="Rectangle 696">
                <a:extLst>
                  <a:ext uri="{FF2B5EF4-FFF2-40B4-BE49-F238E27FC236}">
                    <a16:creationId xmlns:a16="http://schemas.microsoft.com/office/drawing/2014/main" id="{BAF94F3E-A286-A54D-9849-0777BA09083A}"/>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4" name="Rectangle 697">
                <a:extLst>
                  <a:ext uri="{FF2B5EF4-FFF2-40B4-BE49-F238E27FC236}">
                    <a16:creationId xmlns:a16="http://schemas.microsoft.com/office/drawing/2014/main" id="{1A57776F-A14B-B841-8242-28AA61862907}"/>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5" name="Rectangle 698">
                <a:extLst>
                  <a:ext uri="{FF2B5EF4-FFF2-40B4-BE49-F238E27FC236}">
                    <a16:creationId xmlns:a16="http://schemas.microsoft.com/office/drawing/2014/main" id="{4F65A51C-21AF-774D-9996-8B98E621C784}"/>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6" name="Rectangle 699">
                <a:extLst>
                  <a:ext uri="{FF2B5EF4-FFF2-40B4-BE49-F238E27FC236}">
                    <a16:creationId xmlns:a16="http://schemas.microsoft.com/office/drawing/2014/main" id="{A470D795-3219-8C43-87EC-B01304647A74}"/>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7" name="Rectangle 700">
                <a:extLst>
                  <a:ext uri="{FF2B5EF4-FFF2-40B4-BE49-F238E27FC236}">
                    <a16:creationId xmlns:a16="http://schemas.microsoft.com/office/drawing/2014/main" id="{17BE3E40-0FE5-FE4F-ABB9-2A8EE2BEF240}"/>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8" name="Rectangle 701">
                <a:extLst>
                  <a:ext uri="{FF2B5EF4-FFF2-40B4-BE49-F238E27FC236}">
                    <a16:creationId xmlns:a16="http://schemas.microsoft.com/office/drawing/2014/main" id="{6FF0C1DC-BD37-904B-A2A6-B2EB4C9A50B7}"/>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29" name="Rectangle 702">
                <a:extLst>
                  <a:ext uri="{FF2B5EF4-FFF2-40B4-BE49-F238E27FC236}">
                    <a16:creationId xmlns:a16="http://schemas.microsoft.com/office/drawing/2014/main" id="{03A6D748-0607-FB4B-B740-A441FA027C5D}"/>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0" name="Freeform 703">
                <a:extLst>
                  <a:ext uri="{FF2B5EF4-FFF2-40B4-BE49-F238E27FC236}">
                    <a16:creationId xmlns:a16="http://schemas.microsoft.com/office/drawing/2014/main" id="{EC3CF483-CC39-164C-BF55-228F36C37F5B}"/>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1" name="Rectangle 704">
                <a:extLst>
                  <a:ext uri="{FF2B5EF4-FFF2-40B4-BE49-F238E27FC236}">
                    <a16:creationId xmlns:a16="http://schemas.microsoft.com/office/drawing/2014/main" id="{D29A5E32-5AE0-5E4E-9D63-3C0591AC94A3}"/>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2" name="Rectangle 705">
                <a:extLst>
                  <a:ext uri="{FF2B5EF4-FFF2-40B4-BE49-F238E27FC236}">
                    <a16:creationId xmlns:a16="http://schemas.microsoft.com/office/drawing/2014/main" id="{32D9A685-7D64-FC48-961E-ADFB51D6D00C}"/>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3" name="Rectangle 706">
                <a:extLst>
                  <a:ext uri="{FF2B5EF4-FFF2-40B4-BE49-F238E27FC236}">
                    <a16:creationId xmlns:a16="http://schemas.microsoft.com/office/drawing/2014/main" id="{DD81E003-6B20-3E41-9B45-301E16A1341F}"/>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4" name="Rectangle 707">
                <a:extLst>
                  <a:ext uri="{FF2B5EF4-FFF2-40B4-BE49-F238E27FC236}">
                    <a16:creationId xmlns:a16="http://schemas.microsoft.com/office/drawing/2014/main" id="{BA365D38-1661-1A4F-A92D-C26573EEFD06}"/>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5" name="Rectangle 708">
                <a:extLst>
                  <a:ext uri="{FF2B5EF4-FFF2-40B4-BE49-F238E27FC236}">
                    <a16:creationId xmlns:a16="http://schemas.microsoft.com/office/drawing/2014/main" id="{BFFB27A7-E2D3-554F-8E3F-44A592B5178F}"/>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6" name="Rectangle 709">
                <a:extLst>
                  <a:ext uri="{FF2B5EF4-FFF2-40B4-BE49-F238E27FC236}">
                    <a16:creationId xmlns:a16="http://schemas.microsoft.com/office/drawing/2014/main" id="{714A74B5-23AB-D242-8EB8-BCA8651D1FEF}"/>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7" name="Rectangle 710">
                <a:extLst>
                  <a:ext uri="{FF2B5EF4-FFF2-40B4-BE49-F238E27FC236}">
                    <a16:creationId xmlns:a16="http://schemas.microsoft.com/office/drawing/2014/main" id="{BB4B6BF5-80A3-914E-A3D0-6FFBEB2D2BC8}"/>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8" name="Freeform 711">
                <a:extLst>
                  <a:ext uri="{FF2B5EF4-FFF2-40B4-BE49-F238E27FC236}">
                    <a16:creationId xmlns:a16="http://schemas.microsoft.com/office/drawing/2014/main" id="{B075B43D-16BF-5143-BC8B-1E7267C20C6D}"/>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39" name="Rectangle 712">
                <a:extLst>
                  <a:ext uri="{FF2B5EF4-FFF2-40B4-BE49-F238E27FC236}">
                    <a16:creationId xmlns:a16="http://schemas.microsoft.com/office/drawing/2014/main" id="{B69E619E-5CEB-5A4C-B6C2-AD054CC68C85}"/>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0" name="Rectangle 713">
                <a:extLst>
                  <a:ext uri="{FF2B5EF4-FFF2-40B4-BE49-F238E27FC236}">
                    <a16:creationId xmlns:a16="http://schemas.microsoft.com/office/drawing/2014/main" id="{7E914F6F-5B7B-1E42-849F-DD5C198D5AA3}"/>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1" name="Rectangle 714">
                <a:extLst>
                  <a:ext uri="{FF2B5EF4-FFF2-40B4-BE49-F238E27FC236}">
                    <a16:creationId xmlns:a16="http://schemas.microsoft.com/office/drawing/2014/main" id="{8DF3F01E-D006-C143-937B-E078730F884D}"/>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2" name="Rectangle 715">
                <a:extLst>
                  <a:ext uri="{FF2B5EF4-FFF2-40B4-BE49-F238E27FC236}">
                    <a16:creationId xmlns:a16="http://schemas.microsoft.com/office/drawing/2014/main" id="{DFDD34BC-D5A1-D442-80C5-D890F0EDE68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3" name="Rectangle 716">
                <a:extLst>
                  <a:ext uri="{FF2B5EF4-FFF2-40B4-BE49-F238E27FC236}">
                    <a16:creationId xmlns:a16="http://schemas.microsoft.com/office/drawing/2014/main" id="{E8263D26-32C9-FE41-B5BE-5F3471B7A036}"/>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4" name="Rectangle 717">
                <a:extLst>
                  <a:ext uri="{FF2B5EF4-FFF2-40B4-BE49-F238E27FC236}">
                    <a16:creationId xmlns:a16="http://schemas.microsoft.com/office/drawing/2014/main" id="{72AB0CCE-B39F-4A4B-AC54-3661D6FC2AE8}"/>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5" name="Rectangle 718">
                <a:extLst>
                  <a:ext uri="{FF2B5EF4-FFF2-40B4-BE49-F238E27FC236}">
                    <a16:creationId xmlns:a16="http://schemas.microsoft.com/office/drawing/2014/main" id="{01C3E910-040B-184C-B691-B3E7763E1C9C}"/>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6" name="Freeform 719">
                <a:extLst>
                  <a:ext uri="{FF2B5EF4-FFF2-40B4-BE49-F238E27FC236}">
                    <a16:creationId xmlns:a16="http://schemas.microsoft.com/office/drawing/2014/main" id="{87CC0B3B-BB19-8543-8A7C-3A6C5C5FE746}"/>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7" name="Rectangle 720">
                <a:extLst>
                  <a:ext uri="{FF2B5EF4-FFF2-40B4-BE49-F238E27FC236}">
                    <a16:creationId xmlns:a16="http://schemas.microsoft.com/office/drawing/2014/main" id="{3C3BED14-05E4-8C43-8326-A250ECCCEE98}"/>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8" name="Rectangle 721">
                <a:extLst>
                  <a:ext uri="{FF2B5EF4-FFF2-40B4-BE49-F238E27FC236}">
                    <a16:creationId xmlns:a16="http://schemas.microsoft.com/office/drawing/2014/main" id="{6B6CFC42-FCBA-734B-9326-B645D0B9D659}"/>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49" name="Rectangle 722">
                <a:extLst>
                  <a:ext uri="{FF2B5EF4-FFF2-40B4-BE49-F238E27FC236}">
                    <a16:creationId xmlns:a16="http://schemas.microsoft.com/office/drawing/2014/main" id="{39F10046-D32F-7447-89CF-B0DFAF655EAA}"/>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0" name="Rectangle 723">
                <a:extLst>
                  <a:ext uri="{FF2B5EF4-FFF2-40B4-BE49-F238E27FC236}">
                    <a16:creationId xmlns:a16="http://schemas.microsoft.com/office/drawing/2014/main" id="{74CE90AC-FEB1-E34B-9F56-3DBA53F0137B}"/>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1" name="Rectangle 724">
                <a:extLst>
                  <a:ext uri="{FF2B5EF4-FFF2-40B4-BE49-F238E27FC236}">
                    <a16:creationId xmlns:a16="http://schemas.microsoft.com/office/drawing/2014/main" id="{F1449D7E-EF5C-5240-A631-31FE222B1604}"/>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2" name="Rectangle 725">
                <a:extLst>
                  <a:ext uri="{FF2B5EF4-FFF2-40B4-BE49-F238E27FC236}">
                    <a16:creationId xmlns:a16="http://schemas.microsoft.com/office/drawing/2014/main" id="{A1864ECE-ACBB-8B4A-846C-0D064BB1E79E}"/>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3" name="Rectangle 726">
                <a:extLst>
                  <a:ext uri="{FF2B5EF4-FFF2-40B4-BE49-F238E27FC236}">
                    <a16:creationId xmlns:a16="http://schemas.microsoft.com/office/drawing/2014/main" id="{65CBAB7D-F582-E54C-A29B-75CA1C169396}"/>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4" name="Freeform 727">
                <a:extLst>
                  <a:ext uri="{FF2B5EF4-FFF2-40B4-BE49-F238E27FC236}">
                    <a16:creationId xmlns:a16="http://schemas.microsoft.com/office/drawing/2014/main" id="{FADF6390-4069-1D4C-88FB-3B504B72EBC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5" name="Rectangle 728">
                <a:extLst>
                  <a:ext uri="{FF2B5EF4-FFF2-40B4-BE49-F238E27FC236}">
                    <a16:creationId xmlns:a16="http://schemas.microsoft.com/office/drawing/2014/main" id="{A00FB1A0-9D69-FF4A-B6AA-48026BFB0539}"/>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6" name="Rectangle 729">
                <a:extLst>
                  <a:ext uri="{FF2B5EF4-FFF2-40B4-BE49-F238E27FC236}">
                    <a16:creationId xmlns:a16="http://schemas.microsoft.com/office/drawing/2014/main" id="{CE28D85A-DA26-DB42-AA70-132D513A5FC2}"/>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7" name="Rectangle 730">
                <a:extLst>
                  <a:ext uri="{FF2B5EF4-FFF2-40B4-BE49-F238E27FC236}">
                    <a16:creationId xmlns:a16="http://schemas.microsoft.com/office/drawing/2014/main" id="{D802B1D2-5337-4747-A9A4-B305DFD878A4}"/>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8" name="Rectangle 731">
                <a:extLst>
                  <a:ext uri="{FF2B5EF4-FFF2-40B4-BE49-F238E27FC236}">
                    <a16:creationId xmlns:a16="http://schemas.microsoft.com/office/drawing/2014/main" id="{B795FC86-EA1A-E34F-8127-0C30D05FD8EE}"/>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59" name="Rectangle 732">
                <a:extLst>
                  <a:ext uri="{FF2B5EF4-FFF2-40B4-BE49-F238E27FC236}">
                    <a16:creationId xmlns:a16="http://schemas.microsoft.com/office/drawing/2014/main" id="{CCB3C89C-AA55-F44F-9861-5382030CF81D}"/>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0" name="Rectangle 733">
                <a:extLst>
                  <a:ext uri="{FF2B5EF4-FFF2-40B4-BE49-F238E27FC236}">
                    <a16:creationId xmlns:a16="http://schemas.microsoft.com/office/drawing/2014/main" id="{5ABBADD3-62BE-3745-BDB8-BDBF07B28469}"/>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1" name="Rectangle 734">
                <a:extLst>
                  <a:ext uri="{FF2B5EF4-FFF2-40B4-BE49-F238E27FC236}">
                    <a16:creationId xmlns:a16="http://schemas.microsoft.com/office/drawing/2014/main" id="{8601BE36-3458-BB44-80E8-DB31B4306F8F}"/>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sp>
            <p:nvSpPr>
              <p:cNvPr id="162" name="Freeform 735">
                <a:extLst>
                  <a:ext uri="{FF2B5EF4-FFF2-40B4-BE49-F238E27FC236}">
                    <a16:creationId xmlns:a16="http://schemas.microsoft.com/office/drawing/2014/main" id="{0E09D5A9-C85E-F94E-84F9-98CB3B77FD1A}"/>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96182">
                  <a:defRPr/>
                </a:pPr>
                <a:endParaRPr lang="en-US" sz="1730">
                  <a:solidFill>
                    <a:srgbClr val="FFFFFF"/>
                  </a:solidFill>
                  <a:latin typeface="Segoe UI"/>
                </a:endParaRPr>
              </a:p>
            </p:txBody>
          </p:sp>
        </p:grpSp>
      </p:grpSp>
      <p:grpSp>
        <p:nvGrpSpPr>
          <p:cNvPr id="363" name="Group 362">
            <a:extLst>
              <a:ext uri="{FF2B5EF4-FFF2-40B4-BE49-F238E27FC236}">
                <a16:creationId xmlns:a16="http://schemas.microsoft.com/office/drawing/2014/main" id="{1E5BE2D6-AF7E-6346-85F1-9E0BB70DCE74}"/>
              </a:ext>
            </a:extLst>
          </p:cNvPr>
          <p:cNvGrpSpPr/>
          <p:nvPr/>
        </p:nvGrpSpPr>
        <p:grpSpPr>
          <a:xfrm>
            <a:off x="2087137" y="1545172"/>
            <a:ext cx="2091736" cy="4561399"/>
            <a:chOff x="2513766" y="1576510"/>
            <a:chExt cx="2080548" cy="4562046"/>
          </a:xfrm>
        </p:grpSpPr>
        <p:sp>
          <p:nvSpPr>
            <p:cNvPr id="364" name="Plus 17">
              <a:extLst>
                <a:ext uri="{FF2B5EF4-FFF2-40B4-BE49-F238E27FC236}">
                  <a16:creationId xmlns:a16="http://schemas.microsoft.com/office/drawing/2014/main" id="{738023EB-DD85-3743-BAEF-032989DC28A4}"/>
                </a:ext>
              </a:extLst>
            </p:cNvPr>
            <p:cNvSpPr/>
            <p:nvPr/>
          </p:nvSpPr>
          <p:spPr bwMode="auto">
            <a:xfrm>
              <a:off x="3440461" y="3230699"/>
              <a:ext cx="503193" cy="437220"/>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1873" err="1">
                <a:solidFill>
                  <a:srgbClr val="FFFFFF"/>
                </a:solidFill>
                <a:latin typeface="Segoe UI Semilight"/>
                <a:ea typeface="Segoe UI" pitchFamily="34" charset="0"/>
                <a:cs typeface="Segoe UI" pitchFamily="34" charset="0"/>
              </a:endParaRPr>
            </a:p>
          </p:txBody>
        </p:sp>
        <p:sp>
          <p:nvSpPr>
            <p:cNvPr id="365" name="TextBox 364">
              <a:extLst>
                <a:ext uri="{FF2B5EF4-FFF2-40B4-BE49-F238E27FC236}">
                  <a16:creationId xmlns:a16="http://schemas.microsoft.com/office/drawing/2014/main" id="{C32BDBAE-F2D8-E441-B77A-41FA019000E7}"/>
                </a:ext>
              </a:extLst>
            </p:cNvPr>
            <p:cNvSpPr txBox="1"/>
            <p:nvPr/>
          </p:nvSpPr>
          <p:spPr>
            <a:xfrm>
              <a:off x="2514183" y="1576510"/>
              <a:ext cx="2075688" cy="4522387"/>
            </a:xfrm>
            <a:prstGeom prst="rect">
              <a:avLst/>
            </a:prstGeom>
            <a:solidFill>
              <a:srgbClr val="000000"/>
            </a:solidFill>
          </p:spPr>
          <p:txBody>
            <a:bodyPr wrap="square" lIns="179233" tIns="143387" rIns="179233"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95466">
                <a:tabLst>
                  <a:tab pos="877826" algn="l"/>
                </a:tabLst>
                <a:defRPr/>
              </a:pPr>
              <a:r>
                <a:rPr lang="en-US" sz="2000"/>
                <a:t>App Service Plan</a:t>
              </a:r>
            </a:p>
            <a:p>
              <a:pPr defTabSz="895466">
                <a:tabLst>
                  <a:tab pos="877826" algn="l"/>
                </a:tabLst>
                <a:defRPr/>
              </a:pPr>
              <a:r>
                <a:rPr lang="en-US" sz="1370" i="1"/>
                <a:t>Free, Basic, Standard, Premium</a:t>
              </a:r>
            </a:p>
          </p:txBody>
        </p:sp>
        <p:sp>
          <p:nvSpPr>
            <p:cNvPr id="366" name="TextBox 365">
              <a:extLst>
                <a:ext uri="{FF2B5EF4-FFF2-40B4-BE49-F238E27FC236}">
                  <a16:creationId xmlns:a16="http://schemas.microsoft.com/office/drawing/2014/main" id="{62461AA6-A22A-694C-BEC9-AC5D807D2E83}"/>
                </a:ext>
              </a:extLst>
            </p:cNvPr>
            <p:cNvSpPr txBox="1"/>
            <p:nvPr/>
          </p:nvSpPr>
          <p:spPr>
            <a:xfrm>
              <a:off x="2513766" y="4607233"/>
              <a:ext cx="2080548" cy="1531323"/>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All the advantages of Functions with the SLA and ‘always on’ features of an App Service Plan.</a:t>
              </a:r>
            </a:p>
            <a:p>
              <a:pPr defTabSz="914191">
                <a:lnSpc>
                  <a:spcPct val="90000"/>
                </a:lnSpc>
                <a:spcAft>
                  <a:spcPts val="587"/>
                </a:spcAft>
                <a:defRPr/>
              </a:pPr>
              <a:endParaRPr lang="en-US" sz="1372">
                <a:solidFill>
                  <a:srgbClr val="FFFFFF"/>
                </a:solidFill>
                <a:latin typeface="Segoe UI Semilight"/>
              </a:endParaRPr>
            </a:p>
          </p:txBody>
        </p:sp>
        <p:pic>
          <p:nvPicPr>
            <p:cNvPr id="367" name="Picture 366">
              <a:extLst>
                <a:ext uri="{FF2B5EF4-FFF2-40B4-BE49-F238E27FC236}">
                  <a16:creationId xmlns:a16="http://schemas.microsoft.com/office/drawing/2014/main" id="{B09196B0-9334-6B48-87D4-DD2BB64FD5E5}"/>
                </a:ext>
              </a:extLst>
            </p:cNvPr>
            <p:cNvPicPr>
              <a:picLocks noChangeAspect="1"/>
            </p:cNvPicPr>
            <p:nvPr/>
          </p:nvPicPr>
          <p:blipFill>
            <a:blip r:embed="rId3"/>
            <a:stretch>
              <a:fillRect/>
            </a:stretch>
          </p:blipFill>
          <p:spPr>
            <a:xfrm>
              <a:off x="2810565" y="2727561"/>
              <a:ext cx="1521605" cy="1724725"/>
            </a:xfrm>
            <a:prstGeom prst="rect">
              <a:avLst/>
            </a:prstGeom>
          </p:spPr>
        </p:pic>
      </p:grpSp>
      <p:grpSp>
        <p:nvGrpSpPr>
          <p:cNvPr id="368" name="Group 367">
            <a:extLst>
              <a:ext uri="{FF2B5EF4-FFF2-40B4-BE49-F238E27FC236}">
                <a16:creationId xmlns:a16="http://schemas.microsoft.com/office/drawing/2014/main" id="{5AEAE18E-D055-8F49-8EFE-0E67D2D0935E}"/>
              </a:ext>
            </a:extLst>
          </p:cNvPr>
          <p:cNvGrpSpPr/>
          <p:nvPr/>
        </p:nvGrpSpPr>
        <p:grpSpPr>
          <a:xfrm>
            <a:off x="12820" y="1545172"/>
            <a:ext cx="2075395" cy="4521745"/>
            <a:chOff x="11939" y="1573679"/>
            <a:chExt cx="2075690" cy="4522387"/>
          </a:xfrm>
        </p:grpSpPr>
        <p:sp>
          <p:nvSpPr>
            <p:cNvPr id="369" name="TextBox 368">
              <a:extLst>
                <a:ext uri="{FF2B5EF4-FFF2-40B4-BE49-F238E27FC236}">
                  <a16:creationId xmlns:a16="http://schemas.microsoft.com/office/drawing/2014/main" id="{707947FD-DA4B-A54C-A210-5EF58FD66DBB}"/>
                </a:ext>
              </a:extLst>
            </p:cNvPr>
            <p:cNvSpPr txBox="1"/>
            <p:nvPr/>
          </p:nvSpPr>
          <p:spPr>
            <a:xfrm>
              <a:off x="11941" y="1573679"/>
              <a:ext cx="2075688" cy="4522387"/>
            </a:xfrm>
            <a:prstGeom prst="rect">
              <a:avLst/>
            </a:prstGeom>
            <a:solidFill>
              <a:srgbClr val="505050"/>
            </a:solidFill>
          </p:spPr>
          <p:txBody>
            <a:bodyPr wrap="square" lIns="179233" tIns="143387" rIns="179233" bIns="143387" rtlCol="0">
              <a:noAutofit/>
            </a:bodyPr>
            <a:lstStyle/>
            <a:p>
              <a:pPr algn="ctr" defTabSz="895466">
                <a:lnSpc>
                  <a:spcPct val="90000"/>
                </a:lnSpc>
                <a:tabLst>
                  <a:tab pos="877826" algn="l"/>
                </a:tabLst>
                <a:defRPr/>
              </a:pPr>
              <a:r>
                <a:rPr lang="en-US" sz="2000" kern="0">
                  <a:gradFill>
                    <a:gsLst>
                      <a:gs pos="0">
                        <a:srgbClr val="FFFFFF"/>
                      </a:gs>
                      <a:gs pos="100000">
                        <a:srgbClr val="FFFFFF"/>
                      </a:gs>
                    </a:gsLst>
                    <a:lin ang="5400000" scaled="1"/>
                  </a:gradFill>
                  <a:latin typeface="Segoe UI Semilight"/>
                  <a:ea typeface="Segoe UI Semilight" charset="0"/>
                  <a:cs typeface="Segoe UI Semilight" charset="0"/>
                </a:rPr>
                <a:t>Consumption</a:t>
              </a:r>
            </a:p>
            <a:p>
              <a:pPr algn="ctr" defTabSz="895466">
                <a:lnSpc>
                  <a:spcPct val="90000"/>
                </a:lnSpc>
                <a:tabLst>
                  <a:tab pos="877826" algn="l"/>
                </a:tabLst>
                <a:defRPr/>
              </a:pPr>
              <a:r>
                <a:rPr lang="en-US" sz="1372" i="1" kern="0" err="1">
                  <a:gradFill>
                    <a:gsLst>
                      <a:gs pos="0">
                        <a:srgbClr val="FFFFFF"/>
                      </a:gs>
                      <a:gs pos="100000">
                        <a:srgbClr val="FFFFFF"/>
                      </a:gs>
                    </a:gsLst>
                    <a:lin ang="5400000" scaled="1"/>
                  </a:gradFill>
                  <a:latin typeface="Segoe UI Semilight"/>
                  <a:ea typeface="Segoe UI Semilight" charset="0"/>
                  <a:cs typeface="Segoe UI Semilight" charset="0"/>
                </a:rPr>
                <a:t>Serverless</a:t>
              </a:r>
              <a:endParaRPr lang="en-US" sz="1372" i="1" kern="0">
                <a:gradFill>
                  <a:gsLst>
                    <a:gs pos="0">
                      <a:srgbClr val="FFFFFF"/>
                    </a:gs>
                    <a:gs pos="100000">
                      <a:srgbClr val="FFFFFF"/>
                    </a:gs>
                  </a:gsLst>
                  <a:lin ang="5400000" scaled="1"/>
                </a:gradFill>
                <a:latin typeface="Segoe UI Semilight"/>
                <a:ea typeface="Segoe UI Semilight" charset="0"/>
                <a:cs typeface="Segoe UI Semilight" charset="0"/>
              </a:endParaRPr>
            </a:p>
          </p:txBody>
        </p:sp>
        <p:sp>
          <p:nvSpPr>
            <p:cNvPr id="370" name="TextBox 369">
              <a:extLst>
                <a:ext uri="{FF2B5EF4-FFF2-40B4-BE49-F238E27FC236}">
                  <a16:creationId xmlns:a16="http://schemas.microsoft.com/office/drawing/2014/main" id="{7101DB45-F648-924A-AC25-812C80EF4D7D}"/>
                </a:ext>
              </a:extLst>
            </p:cNvPr>
            <p:cNvSpPr txBox="1"/>
            <p:nvPr/>
          </p:nvSpPr>
          <p:spPr>
            <a:xfrm>
              <a:off x="11939" y="4537073"/>
              <a:ext cx="2067543" cy="1065694"/>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Pay only for what you use! Metering is per execution and per GB Second.</a:t>
              </a:r>
            </a:p>
          </p:txBody>
        </p:sp>
        <p:pic>
          <p:nvPicPr>
            <p:cNvPr id="371" name="Graphic 370">
              <a:extLst>
                <a:ext uri="{FF2B5EF4-FFF2-40B4-BE49-F238E27FC236}">
                  <a16:creationId xmlns:a16="http://schemas.microsoft.com/office/drawing/2014/main" id="{A9214E70-63C4-0B4B-8A63-C6C71AB1A8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68" y="2687641"/>
              <a:ext cx="1684178" cy="1899844"/>
            </a:xfrm>
            <a:prstGeom prst="rect">
              <a:avLst/>
            </a:prstGeom>
          </p:spPr>
        </p:pic>
      </p:grpSp>
      <p:grpSp>
        <p:nvGrpSpPr>
          <p:cNvPr id="372" name="Group 371">
            <a:extLst>
              <a:ext uri="{FF2B5EF4-FFF2-40B4-BE49-F238E27FC236}">
                <a16:creationId xmlns:a16="http://schemas.microsoft.com/office/drawing/2014/main" id="{D31E21EA-1AF4-0046-A02C-4F161445CE5A}"/>
              </a:ext>
            </a:extLst>
          </p:cNvPr>
          <p:cNvGrpSpPr/>
          <p:nvPr/>
        </p:nvGrpSpPr>
        <p:grpSpPr>
          <a:xfrm>
            <a:off x="8333219" y="1545171"/>
            <a:ext cx="2080253" cy="4512020"/>
            <a:chOff x="8512545" y="1581676"/>
            <a:chExt cx="2080548" cy="4512660"/>
          </a:xfrm>
        </p:grpSpPr>
        <p:sp>
          <p:nvSpPr>
            <p:cNvPr id="373" name="TextBox 372">
              <a:extLst>
                <a:ext uri="{FF2B5EF4-FFF2-40B4-BE49-F238E27FC236}">
                  <a16:creationId xmlns:a16="http://schemas.microsoft.com/office/drawing/2014/main" id="{0BA96746-D4D6-B040-A35B-82849E0B4C5A}"/>
                </a:ext>
              </a:extLst>
            </p:cNvPr>
            <p:cNvSpPr txBox="1"/>
            <p:nvPr/>
          </p:nvSpPr>
          <p:spPr>
            <a:xfrm>
              <a:off x="8512545" y="1581676"/>
              <a:ext cx="2080548" cy="4512660"/>
            </a:xfrm>
            <a:prstGeom prst="rect">
              <a:avLst/>
            </a:prstGeom>
            <a:solidFill>
              <a:srgbClr val="505050"/>
            </a:solidFill>
          </p:spPr>
          <p:txBody>
            <a:bodyPr wrap="square" lIns="179233" tIns="143387" rIns="179233" bIns="143387" rtlCol="0">
              <a:noAutofit/>
            </a:bodyPr>
            <a:lstStyle/>
            <a:p>
              <a:pPr algn="ctr" defTabSz="895466">
                <a:lnSpc>
                  <a:spcPct val="90000"/>
                </a:lnSpc>
                <a:tabLst>
                  <a:tab pos="877826" algn="l"/>
                </a:tabLst>
                <a:defRPr/>
              </a:pPr>
              <a:r>
                <a:rPr lang="en-US" sz="1800" kern="0">
                  <a:gradFill>
                    <a:gsLst>
                      <a:gs pos="0">
                        <a:srgbClr val="FFFFFF"/>
                      </a:gs>
                      <a:gs pos="100000">
                        <a:srgbClr val="FFFFFF"/>
                      </a:gs>
                    </a:gsLst>
                    <a:lin ang="5400000" scaled="1"/>
                  </a:gradFill>
                  <a:latin typeface="Segoe UI Semilight"/>
                  <a:ea typeface="Segoe UI Semilight" charset="0"/>
                  <a:cs typeface="Segoe UI Semilight" charset="0"/>
                </a:rPr>
                <a:t>Azure Functions Runtime (preview)</a:t>
              </a:r>
            </a:p>
            <a:p>
              <a:pPr algn="ctr" defTabSz="895466">
                <a:lnSpc>
                  <a:spcPct val="90000"/>
                </a:lnSpc>
                <a:tabLst>
                  <a:tab pos="877826" algn="l"/>
                </a:tabLst>
                <a:defRPr/>
              </a:pPr>
              <a:r>
                <a:rPr lang="en-US" sz="1372" i="1" kern="0">
                  <a:gradFill>
                    <a:gsLst>
                      <a:gs pos="0">
                        <a:srgbClr val="FFFFFF"/>
                      </a:gs>
                      <a:gs pos="100000">
                        <a:srgbClr val="FFFFFF"/>
                      </a:gs>
                    </a:gsLst>
                    <a:lin ang="5400000" scaled="1"/>
                  </a:gradFill>
                  <a:latin typeface="Segoe UI Semilight"/>
                  <a:ea typeface="Segoe UI Semilight" charset="0"/>
                  <a:cs typeface="Segoe UI Semilight" charset="0"/>
                </a:rPr>
                <a:t>Functions on your Server</a:t>
              </a:r>
            </a:p>
          </p:txBody>
        </p:sp>
        <p:sp>
          <p:nvSpPr>
            <p:cNvPr id="374" name="TextBox 373">
              <a:extLst>
                <a:ext uri="{FF2B5EF4-FFF2-40B4-BE49-F238E27FC236}">
                  <a16:creationId xmlns:a16="http://schemas.microsoft.com/office/drawing/2014/main" id="{49DD1D61-E641-5045-8D96-1E4F762999AC}"/>
                </a:ext>
              </a:extLst>
            </p:cNvPr>
            <p:cNvSpPr txBox="1"/>
            <p:nvPr/>
          </p:nvSpPr>
          <p:spPr>
            <a:xfrm>
              <a:off x="8561855" y="4662258"/>
              <a:ext cx="1981928" cy="1063402"/>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Run your Azure Functions on your local server (without the rest of Azure)</a:t>
              </a:r>
            </a:p>
          </p:txBody>
        </p:sp>
        <p:pic>
          <p:nvPicPr>
            <p:cNvPr id="375" name="Graphic 374">
              <a:extLst>
                <a:ext uri="{FF2B5EF4-FFF2-40B4-BE49-F238E27FC236}">
                  <a16:creationId xmlns:a16="http://schemas.microsoft.com/office/drawing/2014/main" id="{7C53B1F1-EF9E-0043-90BE-7CA4268C9A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92000" y="2836096"/>
              <a:ext cx="1770781" cy="1831174"/>
            </a:xfrm>
            <a:prstGeom prst="rect">
              <a:avLst/>
            </a:prstGeom>
          </p:spPr>
        </p:pic>
      </p:grpSp>
      <p:grpSp>
        <p:nvGrpSpPr>
          <p:cNvPr id="376" name="Group 375">
            <a:extLst>
              <a:ext uri="{FF2B5EF4-FFF2-40B4-BE49-F238E27FC236}">
                <a16:creationId xmlns:a16="http://schemas.microsoft.com/office/drawing/2014/main" id="{E0959989-B82B-7E4E-ADDA-CD3FB5011EA7}"/>
              </a:ext>
            </a:extLst>
          </p:cNvPr>
          <p:cNvGrpSpPr/>
          <p:nvPr/>
        </p:nvGrpSpPr>
        <p:grpSpPr>
          <a:xfrm>
            <a:off x="10364168" y="1545172"/>
            <a:ext cx="2075393" cy="4521745"/>
            <a:chOff x="10491162" y="1583406"/>
            <a:chExt cx="2075688" cy="4522387"/>
          </a:xfrm>
        </p:grpSpPr>
        <p:sp>
          <p:nvSpPr>
            <p:cNvPr id="377" name="TextBox 376">
              <a:extLst>
                <a:ext uri="{FF2B5EF4-FFF2-40B4-BE49-F238E27FC236}">
                  <a16:creationId xmlns:a16="http://schemas.microsoft.com/office/drawing/2014/main" id="{5B740F25-E41B-424A-A855-F8AB2F7CEF05}"/>
                </a:ext>
              </a:extLst>
            </p:cNvPr>
            <p:cNvSpPr txBox="1"/>
            <p:nvPr/>
          </p:nvSpPr>
          <p:spPr>
            <a:xfrm>
              <a:off x="10491162" y="1583406"/>
              <a:ext cx="2075688" cy="4522387"/>
            </a:xfrm>
            <a:prstGeom prst="rect">
              <a:avLst/>
            </a:prstGeom>
            <a:solidFill>
              <a:srgbClr val="000000"/>
            </a:solidFill>
          </p:spPr>
          <p:txBody>
            <a:bodyPr wrap="square" lIns="179233" tIns="143387" rIns="179233" bIns="143387"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defTabSz="895466">
                <a:tabLst>
                  <a:tab pos="877826" algn="l"/>
                </a:tabLst>
                <a:defRPr/>
              </a:pPr>
              <a:r>
                <a:rPr lang="en-US" sz="2000"/>
                <a:t>Azure IoT Edge (preview)</a:t>
              </a:r>
            </a:p>
            <a:p>
              <a:pPr defTabSz="895466">
                <a:tabLst>
                  <a:tab pos="877826" algn="l"/>
                </a:tabLst>
                <a:defRPr/>
              </a:pPr>
              <a:r>
                <a:rPr lang="en-US" sz="1370" i="1"/>
                <a:t>On Devices</a:t>
              </a:r>
            </a:p>
          </p:txBody>
        </p:sp>
        <p:sp>
          <p:nvSpPr>
            <p:cNvPr id="378" name="TextBox 377">
              <a:extLst>
                <a:ext uri="{FF2B5EF4-FFF2-40B4-BE49-F238E27FC236}">
                  <a16:creationId xmlns:a16="http://schemas.microsoft.com/office/drawing/2014/main" id="{83A3365C-680E-5C4B-A976-DD6E22AA7476}"/>
                </a:ext>
              </a:extLst>
            </p:cNvPr>
            <p:cNvSpPr txBox="1"/>
            <p:nvPr/>
          </p:nvSpPr>
          <p:spPr>
            <a:xfrm>
              <a:off x="10544210" y="4614129"/>
              <a:ext cx="2022639" cy="1143598"/>
            </a:xfrm>
            <a:prstGeom prst="rect">
              <a:avLst/>
            </a:prstGeom>
            <a:noFill/>
          </p:spPr>
          <p:txBody>
            <a:bodyPr wrap="square" lIns="179260" tIns="143408" rIns="179260" bIns="143408" rtlCol="0">
              <a:spAutoFit/>
            </a:bodyPr>
            <a:lstStyle/>
            <a:p>
              <a:pPr defTabSz="914191">
                <a:lnSpc>
                  <a:spcPct val="90000"/>
                </a:lnSpc>
                <a:spcAft>
                  <a:spcPts val="587"/>
                </a:spcAft>
                <a:defRPr/>
              </a:pPr>
              <a:r>
                <a:rPr lang="en-US" sz="1372">
                  <a:solidFill>
                    <a:srgbClr val="FFFFFF"/>
                  </a:solidFill>
                  <a:latin typeface="Segoe UI Semilight"/>
                </a:rPr>
                <a:t>Run on IoT Devices by deploying custom modules.</a:t>
              </a:r>
            </a:p>
            <a:p>
              <a:pPr defTabSz="914191">
                <a:lnSpc>
                  <a:spcPct val="90000"/>
                </a:lnSpc>
                <a:spcAft>
                  <a:spcPts val="587"/>
                </a:spcAft>
                <a:defRPr/>
              </a:pPr>
              <a:endParaRPr lang="en-US" sz="1372">
                <a:solidFill>
                  <a:srgbClr val="FFFFFF"/>
                </a:solidFill>
                <a:latin typeface="Segoe UI Semilight"/>
              </a:endParaRPr>
            </a:p>
          </p:txBody>
        </p:sp>
      </p:grpSp>
      <p:pic>
        <p:nvPicPr>
          <p:cNvPr id="379" name="Picture 2" descr="Image result for azure iot">
            <a:extLst>
              <a:ext uri="{FF2B5EF4-FFF2-40B4-BE49-F238E27FC236}">
                <a16:creationId xmlns:a16="http://schemas.microsoft.com/office/drawing/2014/main" id="{94DA4236-E92A-954A-908D-C6EFF596776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34795" y="2866209"/>
            <a:ext cx="2405377" cy="126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27870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App Service</a:t>
            </a:r>
          </a:p>
        </p:txBody>
      </p:sp>
      <p:pic>
        <p:nvPicPr>
          <p:cNvPr id="6" name="Picture 12" descr="Image result for azure app service">
            <a:extLst>
              <a:ext uri="{FF2B5EF4-FFF2-40B4-BE49-F238E27FC236}">
                <a16:creationId xmlns:a16="http://schemas.microsoft.com/office/drawing/2014/main" id="{9A626E1A-0ED9-A94A-8B52-48FAF63FE8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381" r="24265"/>
          <a:stretch/>
        </p:blipFill>
        <p:spPr bwMode="auto">
          <a:xfrm>
            <a:off x="760850" y="307070"/>
            <a:ext cx="2173199" cy="2179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3779CDD-22CA-0D4E-8263-8F01EAECC9C9}"/>
              </a:ext>
            </a:extLst>
          </p:cNvPr>
          <p:cNvSpPr/>
          <p:nvPr/>
        </p:nvSpPr>
        <p:spPr>
          <a:xfrm>
            <a:off x="656426" y="4106777"/>
            <a:ext cx="11352190" cy="1538127"/>
          </a:xfrm>
          <a:prstGeom prst="rect">
            <a:avLst/>
          </a:prstGeom>
        </p:spPr>
        <p:txBody>
          <a:bodyPr wrap="square" lIns="149175">
            <a:spAutoFit/>
          </a:bodyPr>
          <a:lstStyle/>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Enterprise Grade Apps</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Fully managed platform</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High productivity development</a:t>
            </a:r>
          </a:p>
        </p:txBody>
      </p:sp>
    </p:spTree>
    <p:extLst>
      <p:ext uri="{BB962C8B-B14F-4D97-AF65-F5344CB8AC3E}">
        <p14:creationId xmlns:p14="http://schemas.microsoft.com/office/powerpoint/2010/main" val="338157631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0D2DBE0-D304-4124-B5B3-AD53635D4E6F}"/>
              </a:ext>
            </a:extLst>
          </p:cNvPr>
          <p:cNvGrpSpPr/>
          <p:nvPr/>
        </p:nvGrpSpPr>
        <p:grpSpPr>
          <a:xfrm>
            <a:off x="2486679" y="419711"/>
            <a:ext cx="7463117" cy="1444328"/>
            <a:chOff x="2486679" y="779932"/>
            <a:chExt cx="7463117" cy="1444328"/>
          </a:xfrm>
        </p:grpSpPr>
        <p:sp>
          <p:nvSpPr>
            <p:cNvPr id="5" name="Rectangle 4">
              <a:extLst>
                <a:ext uri="{FF2B5EF4-FFF2-40B4-BE49-F238E27FC236}">
                  <a16:creationId xmlns:a16="http://schemas.microsoft.com/office/drawing/2014/main" id="{812B74A1-847B-41A6-9F81-13D54774D792}"/>
                </a:ext>
              </a:extLst>
            </p:cNvPr>
            <p:cNvSpPr/>
            <p:nvPr/>
          </p:nvSpPr>
          <p:spPr>
            <a:xfrm>
              <a:off x="2486679" y="1467130"/>
              <a:ext cx="7463117" cy="757130"/>
            </a:xfrm>
            <a:prstGeom prst="rect">
              <a:avLst/>
            </a:prstGeom>
          </p:spPr>
          <p:txBody>
            <a:bodyPr wrap="square" lIns="0">
              <a:spAutoFit/>
            </a:bodyPr>
            <a:lstStyle/>
            <a:p>
              <a:pPr algn="ctr" defTabSz="896386">
                <a:lnSpc>
                  <a:spcPct val="90000"/>
                </a:lnSpc>
                <a:spcAft>
                  <a:spcPts val="600"/>
                </a:spcAft>
              </a:pPr>
              <a:r>
                <a:rPr lang="en-US" sz="2400" kern="0">
                  <a:solidFill>
                    <a:srgbClr val="797979"/>
                  </a:solidFill>
                  <a:latin typeface="Segoe UI" panose="020B0502040204020203" pitchFamily="34" charset="0"/>
                  <a:cs typeface="Segoe UI" panose="020B0502040204020203" pitchFamily="34" charset="0"/>
                </a:rPr>
                <a:t>Quickly build, deploy and scale powerful cloud applications without worrying about infrastructure</a:t>
              </a:r>
            </a:p>
          </p:txBody>
        </p:sp>
        <p:sp>
          <p:nvSpPr>
            <p:cNvPr id="4" name="TextBox 3">
              <a:extLst>
                <a:ext uri="{FF2B5EF4-FFF2-40B4-BE49-F238E27FC236}">
                  <a16:creationId xmlns:a16="http://schemas.microsoft.com/office/drawing/2014/main" id="{8163CA01-23EE-4252-9404-6D667DF31282}"/>
                </a:ext>
              </a:extLst>
            </p:cNvPr>
            <p:cNvSpPr txBox="1"/>
            <p:nvPr/>
          </p:nvSpPr>
          <p:spPr>
            <a:xfrm>
              <a:off x="3253161" y="779932"/>
              <a:ext cx="5930152" cy="769441"/>
            </a:xfrm>
            <a:prstGeom prst="rect">
              <a:avLst/>
            </a:prstGeom>
            <a:noFill/>
          </p:spPr>
          <p:txBody>
            <a:bodyPr wrap="square" lIns="0" rtlCol="0">
              <a:spAutoFit/>
            </a:bodyPr>
            <a:lstStyle/>
            <a:p>
              <a:pPr algn="ctr"/>
              <a:r>
                <a:rPr lang="en-US" sz="4400">
                  <a:solidFill>
                    <a:srgbClr val="0078D7"/>
                  </a:solidFill>
                  <a:latin typeface="Segoe UI Semilight" panose="020B0402040204020203" pitchFamily="34" charset="0"/>
                  <a:cs typeface="Segoe UI Semilight" panose="020B0402040204020203" pitchFamily="34" charset="0"/>
                </a:rPr>
                <a:t>Azure App Service</a:t>
              </a:r>
            </a:p>
          </p:txBody>
        </p:sp>
        <p:grpSp>
          <p:nvGrpSpPr>
            <p:cNvPr id="15" name="Group 14">
              <a:extLst>
                <a:ext uri="{FF2B5EF4-FFF2-40B4-BE49-F238E27FC236}">
                  <a16:creationId xmlns:a16="http://schemas.microsoft.com/office/drawing/2014/main" id="{39B67B7A-339C-49EA-9288-85FA4D13BD98}"/>
                </a:ext>
              </a:extLst>
            </p:cNvPr>
            <p:cNvGrpSpPr/>
            <p:nvPr/>
          </p:nvGrpSpPr>
          <p:grpSpPr>
            <a:xfrm>
              <a:off x="3416738" y="984233"/>
              <a:ext cx="360838" cy="360838"/>
              <a:chOff x="6012021" y="3296761"/>
              <a:chExt cx="397193" cy="397193"/>
            </a:xfrm>
            <a:solidFill>
              <a:srgbClr val="0078D7"/>
            </a:solidFill>
          </p:grpSpPr>
          <p:sp>
            <p:nvSpPr>
              <p:cNvPr id="10" name="Freeform: Shape 9">
                <a:extLst>
                  <a:ext uri="{FF2B5EF4-FFF2-40B4-BE49-F238E27FC236}">
                    <a16:creationId xmlns:a16="http://schemas.microsoft.com/office/drawing/2014/main" id="{44F80449-2E83-4624-8E5A-37C63DA67DA6}"/>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346B98A-1559-4076-96C5-5F9E4BE2A57B}"/>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EFB25C3-1D9F-4742-B3BB-B74963EF5118}"/>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42A42B1-8AF7-4629-B612-43717228453C}"/>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436E19C-56CF-4DC1-879C-554E3C3E20D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a:p>
            </p:txBody>
          </p:sp>
        </p:grpSp>
      </p:gr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67009" y="2669738"/>
            <a:ext cx="7772402"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14483" y="2526622"/>
            <a:ext cx="1645920" cy="286232"/>
          </a:xfrm>
          <a:prstGeom prst="rect">
            <a:avLst/>
          </a:prstGeom>
        </p:spPr>
        <p:txBody>
          <a:bodyPr wrap="square">
            <a:spAutoFit/>
          </a:bodyPr>
          <a:lstStyle/>
          <a:p>
            <a:pPr algn="r">
              <a:lnSpc>
                <a:spcPct val="90000"/>
              </a:lnSpc>
            </a:pPr>
            <a:r>
              <a:rPr lang="en-US" sz="1400">
                <a:solidFill>
                  <a:srgbClr val="0078D7"/>
                </a:solidFill>
                <a:cs typeface="Segoe UI Semilight" panose="020B0402040204020203" pitchFamily="34" charset="0"/>
              </a:rPr>
              <a:t>High productivity</a:t>
            </a:r>
            <a:endParaRPr lang="en-US" sz="1400">
              <a:solidFill>
                <a:srgbClr val="0078D7"/>
              </a:solidFill>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713007" y="2397934"/>
            <a:ext cx="543608" cy="543608"/>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376209" y="2397934"/>
            <a:ext cx="543608" cy="543608"/>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86603" y="2397934"/>
            <a:ext cx="543608" cy="543608"/>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5049805" y="2397934"/>
            <a:ext cx="543608" cy="543608"/>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93297" y="3038172"/>
            <a:ext cx="1933542"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.NET, Node, Java, Docker, </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823524" y="3038172"/>
            <a:ext cx="998991"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Staging &amp; </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524622" y="3038172"/>
            <a:ext cx="931666"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Testing in</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8141422" y="3038172"/>
            <a:ext cx="1015021"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App gallery</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marketplace</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67009" y="4099609"/>
            <a:ext cx="7772402"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14483" y="3956493"/>
            <a:ext cx="1645920" cy="286232"/>
          </a:xfrm>
          <a:prstGeom prst="rect">
            <a:avLst/>
          </a:prstGeom>
        </p:spPr>
        <p:txBody>
          <a:bodyPr wrap="square">
            <a:spAutoFit/>
          </a:bodyPr>
          <a:lstStyle/>
          <a:p>
            <a:pPr algn="r">
              <a:lnSpc>
                <a:spcPct val="90000"/>
              </a:lnSpc>
            </a:pPr>
            <a:r>
              <a:rPr lang="en-US" sz="1400">
                <a:solidFill>
                  <a:srgbClr val="0078D7"/>
                </a:solidFill>
                <a:cs typeface="Segoe UI Semilight" panose="020B0402040204020203" pitchFamily="34" charset="0"/>
              </a:rPr>
              <a:t>Fully managed</a:t>
            </a:r>
            <a:endParaRPr lang="en-US" sz="1400">
              <a:solidFill>
                <a:srgbClr val="0078D7"/>
              </a:solidFill>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70802" y="4468043"/>
            <a:ext cx="1178529"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Auto scale &amp;</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653609" y="4468043"/>
            <a:ext cx="1338829"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High availability</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343484" y="4468043"/>
            <a:ext cx="1293945"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Reduced</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228787" y="4468043"/>
            <a:ext cx="840295"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Backup &amp;</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86603" y="3827805"/>
            <a:ext cx="543608" cy="543608"/>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5049805" y="3827805"/>
            <a:ext cx="543608" cy="543608"/>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713007" y="3827805"/>
            <a:ext cx="543608" cy="543608"/>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376209" y="3827805"/>
            <a:ext cx="543608" cy="543608"/>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67009" y="5529480"/>
            <a:ext cx="7772402"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14483" y="5386364"/>
            <a:ext cx="1645920" cy="286232"/>
          </a:xfrm>
          <a:prstGeom prst="rect">
            <a:avLst/>
          </a:prstGeom>
        </p:spPr>
        <p:txBody>
          <a:bodyPr wrap="square">
            <a:spAutoFit/>
          </a:bodyPr>
          <a:lstStyle/>
          <a:p>
            <a:pPr algn="r">
              <a:lnSpc>
                <a:spcPct val="90000"/>
              </a:lnSpc>
            </a:pPr>
            <a:r>
              <a:rPr lang="en-US" sz="1400">
                <a:solidFill>
                  <a:srgbClr val="0078D7"/>
                </a:solidFill>
                <a:cs typeface="Segoe UI Semilight" panose="020B0402040204020203" pitchFamily="34" charset="0"/>
              </a:rPr>
              <a:t>Enterprise grade</a:t>
            </a:r>
            <a:endParaRPr lang="en-US" sz="1400">
              <a:solidFill>
                <a:srgbClr val="0078D7"/>
              </a:solidFill>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3035536" y="5897914"/>
            <a:ext cx="1249061"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Global data</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966998" y="5897914"/>
            <a:ext cx="712054"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Hybrid</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525425" y="5897914"/>
            <a:ext cx="930063"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AAD</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170280" y="5897914"/>
            <a:ext cx="957313" cy="424732"/>
          </a:xfrm>
          <a:prstGeom prst="rect">
            <a:avLst/>
          </a:prstGeom>
        </p:spPr>
        <p:txBody>
          <a:bodyPr wrap="none">
            <a:spAutoFit/>
          </a:bodyPr>
          <a:lstStyle/>
          <a:p>
            <a:pPr algn="ctr">
              <a:lnSpc>
                <a:spcPct val="90000"/>
              </a:lnSpc>
            </a:pPr>
            <a:r>
              <a:rPr lang="en-US" sz="1200" kern="0">
                <a:solidFill>
                  <a:srgbClr val="797979"/>
                </a:solidFill>
                <a:cs typeface="Segoe UI" panose="020B0502040204020203" pitchFamily="34" charset="0"/>
              </a:rPr>
              <a:t>Secure &amp;</a:t>
            </a:r>
            <a:br>
              <a:rPr lang="en-US" sz="1200" kern="0">
                <a:solidFill>
                  <a:srgbClr val="797979"/>
                </a:solidFill>
                <a:cs typeface="Segoe UI" panose="020B0502040204020203" pitchFamily="34" charset="0"/>
              </a:rPr>
            </a:br>
            <a:r>
              <a:rPr lang="en-US" sz="1200" kern="0">
                <a:solidFill>
                  <a:srgbClr val="797979"/>
                </a:solidFill>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86603" y="5257676"/>
            <a:ext cx="543608" cy="543608"/>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5049805" y="5257676"/>
            <a:ext cx="543608" cy="543608"/>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713007" y="5257676"/>
            <a:ext cx="543608" cy="543608"/>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376209" y="5257676"/>
            <a:ext cx="543608" cy="543608"/>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endParaRPr>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par>
                          <p:cTn id="40" fill="hold">
                            <p:stCondLst>
                              <p:cond delay="1250"/>
                            </p:stCondLst>
                            <p:childTnLst>
                              <p:par>
                                <p:cTn id="41" presetID="22" presetClass="entr" presetSubtype="8"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250"/>
                                        <p:tgtEl>
                                          <p:spTgt spid="68"/>
                                        </p:tgtEl>
                                      </p:cBhvr>
                                    </p:animEffect>
                                  </p:childTnLst>
                                </p:cTn>
                              </p:par>
                              <p:par>
                                <p:cTn id="44" presetID="53" presetClass="entr" presetSubtype="16" fill="hold" nodeType="withEffect">
                                  <p:stCondLst>
                                    <p:cond delay="0"/>
                                  </p:stCondLst>
                                  <p:childTnLst>
                                    <p:set>
                                      <p:cBhvr>
                                        <p:cTn id="45" dur="1" fill="hold">
                                          <p:stCondLst>
                                            <p:cond delay="0"/>
                                          </p:stCondLst>
                                        </p:cTn>
                                        <p:tgtEl>
                                          <p:spTgt spid="167"/>
                                        </p:tgtEl>
                                        <p:attrNameLst>
                                          <p:attrName>style.visibility</p:attrName>
                                        </p:attrNameLst>
                                      </p:cBhvr>
                                      <p:to>
                                        <p:strVal val="visible"/>
                                      </p:to>
                                    </p:set>
                                    <p:anim calcmode="lin" valueType="num">
                                      <p:cBhvr>
                                        <p:cTn id="46" dur="250" fill="hold"/>
                                        <p:tgtEl>
                                          <p:spTgt spid="167"/>
                                        </p:tgtEl>
                                        <p:attrNameLst>
                                          <p:attrName>ppt_w</p:attrName>
                                        </p:attrNameLst>
                                      </p:cBhvr>
                                      <p:tavLst>
                                        <p:tav tm="0">
                                          <p:val>
                                            <p:fltVal val="0"/>
                                          </p:val>
                                        </p:tav>
                                        <p:tav tm="100000">
                                          <p:val>
                                            <p:strVal val="#ppt_w"/>
                                          </p:val>
                                        </p:tav>
                                      </p:tavLst>
                                    </p:anim>
                                    <p:anim calcmode="lin" valueType="num">
                                      <p:cBhvr>
                                        <p:cTn id="47" dur="250" fill="hold"/>
                                        <p:tgtEl>
                                          <p:spTgt spid="167"/>
                                        </p:tgtEl>
                                        <p:attrNameLst>
                                          <p:attrName>ppt_h</p:attrName>
                                        </p:attrNameLst>
                                      </p:cBhvr>
                                      <p:tavLst>
                                        <p:tav tm="0">
                                          <p:val>
                                            <p:fltVal val="0"/>
                                          </p:val>
                                        </p:tav>
                                        <p:tav tm="100000">
                                          <p:val>
                                            <p:strVal val="#ppt_h"/>
                                          </p:val>
                                        </p:tav>
                                      </p:tavLst>
                                    </p:anim>
                                    <p:animEffect transition="in" filter="fade">
                                      <p:cBhvr>
                                        <p:cTn id="48" dur="250"/>
                                        <p:tgtEl>
                                          <p:spTgt spid="1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250"/>
                                        <p:tgtEl>
                                          <p:spTgt spid="7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75"/>
                                        </p:tgtEl>
                                        <p:attrNameLst>
                                          <p:attrName>style.visibility</p:attrName>
                                        </p:attrNameLst>
                                      </p:cBhvr>
                                      <p:to>
                                        <p:strVal val="visible"/>
                                      </p:to>
                                    </p:set>
                                    <p:animEffect transition="in" filter="fade">
                                      <p:cBhvr>
                                        <p:cTn id="54" dur="250"/>
                                        <p:tgtEl>
                                          <p:spTgt spid="75"/>
                                        </p:tgtEl>
                                      </p:cBhvr>
                                    </p:animEffect>
                                  </p:childTnLst>
                                </p:cTn>
                              </p:par>
                              <p:par>
                                <p:cTn id="55" presetID="53" presetClass="entr" presetSubtype="16" fill="hold" nodeType="withEffect">
                                  <p:stCondLst>
                                    <p:cond delay="250"/>
                                  </p:stCondLst>
                                  <p:childTnLst>
                                    <p:set>
                                      <p:cBhvr>
                                        <p:cTn id="56" dur="1" fill="hold">
                                          <p:stCondLst>
                                            <p:cond delay="0"/>
                                          </p:stCondLst>
                                        </p:cTn>
                                        <p:tgtEl>
                                          <p:spTgt spid="3"/>
                                        </p:tgtEl>
                                        <p:attrNameLst>
                                          <p:attrName>style.visibility</p:attrName>
                                        </p:attrNameLst>
                                      </p:cBhvr>
                                      <p:to>
                                        <p:strVal val="visible"/>
                                      </p:to>
                                    </p:set>
                                    <p:anim calcmode="lin" valueType="num">
                                      <p:cBhvr>
                                        <p:cTn id="57" dur="250" fill="hold"/>
                                        <p:tgtEl>
                                          <p:spTgt spid="3"/>
                                        </p:tgtEl>
                                        <p:attrNameLst>
                                          <p:attrName>ppt_w</p:attrName>
                                        </p:attrNameLst>
                                      </p:cBhvr>
                                      <p:tavLst>
                                        <p:tav tm="0">
                                          <p:val>
                                            <p:fltVal val="0"/>
                                          </p:val>
                                        </p:tav>
                                        <p:tav tm="100000">
                                          <p:val>
                                            <p:strVal val="#ppt_w"/>
                                          </p:val>
                                        </p:tav>
                                      </p:tavLst>
                                    </p:anim>
                                    <p:anim calcmode="lin" valueType="num">
                                      <p:cBhvr>
                                        <p:cTn id="58" dur="250" fill="hold"/>
                                        <p:tgtEl>
                                          <p:spTgt spid="3"/>
                                        </p:tgtEl>
                                        <p:attrNameLst>
                                          <p:attrName>ppt_h</p:attrName>
                                        </p:attrNameLst>
                                      </p:cBhvr>
                                      <p:tavLst>
                                        <p:tav tm="0">
                                          <p:val>
                                            <p:fltVal val="0"/>
                                          </p:val>
                                        </p:tav>
                                        <p:tav tm="100000">
                                          <p:val>
                                            <p:strVal val="#ppt_h"/>
                                          </p:val>
                                        </p:tav>
                                      </p:tavLst>
                                    </p:anim>
                                    <p:animEffect transition="in" filter="fade">
                                      <p:cBhvr>
                                        <p:cTn id="59" dur="250"/>
                                        <p:tgtEl>
                                          <p:spTgt spid="3"/>
                                        </p:tgtEl>
                                      </p:cBhvr>
                                    </p:animEffect>
                                  </p:childTnLst>
                                </p:cTn>
                              </p:par>
                              <p:par>
                                <p:cTn id="60" presetID="53" presetClass="entr" presetSubtype="16" fill="hold" nodeType="withEffect">
                                  <p:stCondLst>
                                    <p:cond delay="500"/>
                                  </p:stCondLst>
                                  <p:childTnLst>
                                    <p:set>
                                      <p:cBhvr>
                                        <p:cTn id="61" dur="1" fill="hold">
                                          <p:stCondLst>
                                            <p:cond delay="0"/>
                                          </p:stCondLst>
                                        </p:cTn>
                                        <p:tgtEl>
                                          <p:spTgt spid="169"/>
                                        </p:tgtEl>
                                        <p:attrNameLst>
                                          <p:attrName>style.visibility</p:attrName>
                                        </p:attrNameLst>
                                      </p:cBhvr>
                                      <p:to>
                                        <p:strVal val="visible"/>
                                      </p:to>
                                    </p:set>
                                    <p:anim calcmode="lin" valueType="num">
                                      <p:cBhvr>
                                        <p:cTn id="62" dur="250" fill="hold"/>
                                        <p:tgtEl>
                                          <p:spTgt spid="169"/>
                                        </p:tgtEl>
                                        <p:attrNameLst>
                                          <p:attrName>ppt_w</p:attrName>
                                        </p:attrNameLst>
                                      </p:cBhvr>
                                      <p:tavLst>
                                        <p:tav tm="0">
                                          <p:val>
                                            <p:fltVal val="0"/>
                                          </p:val>
                                        </p:tav>
                                        <p:tav tm="100000">
                                          <p:val>
                                            <p:strVal val="#ppt_w"/>
                                          </p:val>
                                        </p:tav>
                                      </p:tavLst>
                                    </p:anim>
                                    <p:anim calcmode="lin" valueType="num">
                                      <p:cBhvr>
                                        <p:cTn id="63" dur="250" fill="hold"/>
                                        <p:tgtEl>
                                          <p:spTgt spid="169"/>
                                        </p:tgtEl>
                                        <p:attrNameLst>
                                          <p:attrName>ppt_h</p:attrName>
                                        </p:attrNameLst>
                                      </p:cBhvr>
                                      <p:tavLst>
                                        <p:tav tm="0">
                                          <p:val>
                                            <p:fltVal val="0"/>
                                          </p:val>
                                        </p:tav>
                                        <p:tav tm="100000">
                                          <p:val>
                                            <p:strVal val="#ppt_h"/>
                                          </p:val>
                                        </p:tav>
                                      </p:tavLst>
                                    </p:anim>
                                    <p:animEffect transition="in" filter="fade">
                                      <p:cBhvr>
                                        <p:cTn id="64" dur="250"/>
                                        <p:tgtEl>
                                          <p:spTgt spid="16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250"/>
                                        <p:tgtEl>
                                          <p:spTgt spid="76"/>
                                        </p:tgtEl>
                                      </p:cBhvr>
                                    </p:animEffect>
                                  </p:childTnLst>
                                </p:cTn>
                              </p:par>
                              <p:par>
                                <p:cTn id="68" presetID="53" presetClass="entr" presetSubtype="16" fill="hold" nodeType="withEffect">
                                  <p:stCondLst>
                                    <p:cond delay="750"/>
                                  </p:stCondLst>
                                  <p:childTnLst>
                                    <p:set>
                                      <p:cBhvr>
                                        <p:cTn id="69" dur="1" fill="hold">
                                          <p:stCondLst>
                                            <p:cond delay="0"/>
                                          </p:stCondLst>
                                        </p:cTn>
                                        <p:tgtEl>
                                          <p:spTgt spid="170"/>
                                        </p:tgtEl>
                                        <p:attrNameLst>
                                          <p:attrName>style.visibility</p:attrName>
                                        </p:attrNameLst>
                                      </p:cBhvr>
                                      <p:to>
                                        <p:strVal val="visible"/>
                                      </p:to>
                                    </p:set>
                                    <p:anim calcmode="lin" valueType="num">
                                      <p:cBhvr>
                                        <p:cTn id="70" dur="250" fill="hold"/>
                                        <p:tgtEl>
                                          <p:spTgt spid="170"/>
                                        </p:tgtEl>
                                        <p:attrNameLst>
                                          <p:attrName>ppt_w</p:attrName>
                                        </p:attrNameLst>
                                      </p:cBhvr>
                                      <p:tavLst>
                                        <p:tav tm="0">
                                          <p:val>
                                            <p:fltVal val="0"/>
                                          </p:val>
                                        </p:tav>
                                        <p:tav tm="100000">
                                          <p:val>
                                            <p:strVal val="#ppt_w"/>
                                          </p:val>
                                        </p:tav>
                                      </p:tavLst>
                                    </p:anim>
                                    <p:anim calcmode="lin" valueType="num">
                                      <p:cBhvr>
                                        <p:cTn id="71" dur="250" fill="hold"/>
                                        <p:tgtEl>
                                          <p:spTgt spid="170"/>
                                        </p:tgtEl>
                                        <p:attrNameLst>
                                          <p:attrName>ppt_h</p:attrName>
                                        </p:attrNameLst>
                                      </p:cBhvr>
                                      <p:tavLst>
                                        <p:tav tm="0">
                                          <p:val>
                                            <p:fltVal val="0"/>
                                          </p:val>
                                        </p:tav>
                                        <p:tav tm="100000">
                                          <p:val>
                                            <p:strVal val="#ppt_h"/>
                                          </p:val>
                                        </p:tav>
                                      </p:tavLst>
                                    </p:anim>
                                    <p:animEffect transition="in" filter="fade">
                                      <p:cBhvr>
                                        <p:cTn id="72" dur="250"/>
                                        <p:tgtEl>
                                          <p:spTgt spid="170"/>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250"/>
                                        <p:tgtEl>
                                          <p:spTgt spid="77"/>
                                        </p:tgtEl>
                                      </p:cBhvr>
                                    </p:animEffect>
                                  </p:childTnLst>
                                </p:cTn>
                              </p:par>
                            </p:childTnLst>
                          </p:cTn>
                        </p:par>
                        <p:par>
                          <p:cTn id="76" fill="hold">
                            <p:stCondLst>
                              <p:cond delay="2500"/>
                            </p:stCondLst>
                            <p:childTnLst>
                              <p:par>
                                <p:cTn id="77" presetID="22" presetClass="entr" presetSubtype="8" fill="hold" nodeType="after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left)">
                                      <p:cBhvr>
                                        <p:cTn id="79" dur="1250"/>
                                        <p:tgtEl>
                                          <p:spTgt spid="129"/>
                                        </p:tgtEl>
                                      </p:cBhvr>
                                    </p:animEffect>
                                  </p:childTnLst>
                                </p:cTn>
                              </p:par>
                              <p:par>
                                <p:cTn id="80" presetID="53" presetClass="entr" presetSubtype="16"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 calcmode="lin" valueType="num">
                                      <p:cBhvr>
                                        <p:cTn id="82" dur="250" fill="hold"/>
                                        <p:tgtEl>
                                          <p:spTgt spid="171"/>
                                        </p:tgtEl>
                                        <p:attrNameLst>
                                          <p:attrName>ppt_w</p:attrName>
                                        </p:attrNameLst>
                                      </p:cBhvr>
                                      <p:tavLst>
                                        <p:tav tm="0">
                                          <p:val>
                                            <p:fltVal val="0"/>
                                          </p:val>
                                        </p:tav>
                                        <p:tav tm="100000">
                                          <p:val>
                                            <p:strVal val="#ppt_w"/>
                                          </p:val>
                                        </p:tav>
                                      </p:tavLst>
                                    </p:anim>
                                    <p:anim calcmode="lin" valueType="num">
                                      <p:cBhvr>
                                        <p:cTn id="83" dur="250" fill="hold"/>
                                        <p:tgtEl>
                                          <p:spTgt spid="171"/>
                                        </p:tgtEl>
                                        <p:attrNameLst>
                                          <p:attrName>ppt_h</p:attrName>
                                        </p:attrNameLst>
                                      </p:cBhvr>
                                      <p:tavLst>
                                        <p:tav tm="0">
                                          <p:val>
                                            <p:fltVal val="0"/>
                                          </p:val>
                                        </p:tav>
                                        <p:tav tm="100000">
                                          <p:val>
                                            <p:strVal val="#ppt_h"/>
                                          </p:val>
                                        </p:tav>
                                      </p:tavLst>
                                    </p:anim>
                                    <p:animEffect transition="in" filter="fade">
                                      <p:cBhvr>
                                        <p:cTn id="84" dur="250"/>
                                        <p:tgtEl>
                                          <p:spTgt spid="1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fade">
                                      <p:cBhvr>
                                        <p:cTn id="87" dur="250"/>
                                        <p:tgtEl>
                                          <p:spTgt spid="135"/>
                                        </p:tgtEl>
                                      </p:cBhvr>
                                    </p:animEffect>
                                  </p:childTnLst>
                                </p:cTn>
                              </p:par>
                              <p:par>
                                <p:cTn id="88" presetID="53" presetClass="entr" presetSubtype="16" fill="hold" nodeType="withEffect">
                                  <p:stCondLst>
                                    <p:cond delay="250"/>
                                  </p:stCondLst>
                                  <p:childTnLst>
                                    <p:set>
                                      <p:cBhvr>
                                        <p:cTn id="89" dur="1" fill="hold">
                                          <p:stCondLst>
                                            <p:cond delay="0"/>
                                          </p:stCondLst>
                                        </p:cTn>
                                        <p:tgtEl>
                                          <p:spTgt spid="172"/>
                                        </p:tgtEl>
                                        <p:attrNameLst>
                                          <p:attrName>style.visibility</p:attrName>
                                        </p:attrNameLst>
                                      </p:cBhvr>
                                      <p:to>
                                        <p:strVal val="visible"/>
                                      </p:to>
                                    </p:set>
                                    <p:anim calcmode="lin" valueType="num">
                                      <p:cBhvr>
                                        <p:cTn id="90" dur="250" fill="hold"/>
                                        <p:tgtEl>
                                          <p:spTgt spid="172"/>
                                        </p:tgtEl>
                                        <p:attrNameLst>
                                          <p:attrName>ppt_w</p:attrName>
                                        </p:attrNameLst>
                                      </p:cBhvr>
                                      <p:tavLst>
                                        <p:tav tm="0">
                                          <p:val>
                                            <p:fltVal val="0"/>
                                          </p:val>
                                        </p:tav>
                                        <p:tav tm="100000">
                                          <p:val>
                                            <p:strVal val="#ppt_w"/>
                                          </p:val>
                                        </p:tav>
                                      </p:tavLst>
                                    </p:anim>
                                    <p:anim calcmode="lin" valueType="num">
                                      <p:cBhvr>
                                        <p:cTn id="91" dur="250" fill="hold"/>
                                        <p:tgtEl>
                                          <p:spTgt spid="172"/>
                                        </p:tgtEl>
                                        <p:attrNameLst>
                                          <p:attrName>ppt_h</p:attrName>
                                        </p:attrNameLst>
                                      </p:cBhvr>
                                      <p:tavLst>
                                        <p:tav tm="0">
                                          <p:val>
                                            <p:fltVal val="0"/>
                                          </p:val>
                                        </p:tav>
                                        <p:tav tm="100000">
                                          <p:val>
                                            <p:strVal val="#ppt_h"/>
                                          </p:val>
                                        </p:tav>
                                      </p:tavLst>
                                    </p:anim>
                                    <p:animEffect transition="in" filter="fade">
                                      <p:cBhvr>
                                        <p:cTn id="92" dur="250"/>
                                        <p:tgtEl>
                                          <p:spTgt spid="172"/>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136"/>
                                        </p:tgtEl>
                                        <p:attrNameLst>
                                          <p:attrName>style.visibility</p:attrName>
                                        </p:attrNameLst>
                                      </p:cBhvr>
                                      <p:to>
                                        <p:strVal val="visible"/>
                                      </p:to>
                                    </p:set>
                                    <p:animEffect transition="in" filter="fade">
                                      <p:cBhvr>
                                        <p:cTn id="95" dur="250"/>
                                        <p:tgtEl>
                                          <p:spTgt spid="136"/>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250"/>
                                        <p:tgtEl>
                                          <p:spTgt spid="137"/>
                                        </p:tgtEl>
                                      </p:cBhvr>
                                    </p:animEffect>
                                  </p:childTnLst>
                                </p:cTn>
                              </p:par>
                              <p:par>
                                <p:cTn id="99" presetID="53" presetClass="entr" presetSubtype="16" fill="hold" nodeType="withEffect">
                                  <p:stCondLst>
                                    <p:cond delay="500"/>
                                  </p:stCondLst>
                                  <p:childTnLst>
                                    <p:set>
                                      <p:cBhvr>
                                        <p:cTn id="100" dur="1" fill="hold">
                                          <p:stCondLst>
                                            <p:cond delay="0"/>
                                          </p:stCondLst>
                                        </p:cTn>
                                        <p:tgtEl>
                                          <p:spTgt spid="173"/>
                                        </p:tgtEl>
                                        <p:attrNameLst>
                                          <p:attrName>style.visibility</p:attrName>
                                        </p:attrNameLst>
                                      </p:cBhvr>
                                      <p:to>
                                        <p:strVal val="visible"/>
                                      </p:to>
                                    </p:set>
                                    <p:anim calcmode="lin" valueType="num">
                                      <p:cBhvr>
                                        <p:cTn id="101" dur="250" fill="hold"/>
                                        <p:tgtEl>
                                          <p:spTgt spid="173"/>
                                        </p:tgtEl>
                                        <p:attrNameLst>
                                          <p:attrName>ppt_w</p:attrName>
                                        </p:attrNameLst>
                                      </p:cBhvr>
                                      <p:tavLst>
                                        <p:tav tm="0">
                                          <p:val>
                                            <p:fltVal val="0"/>
                                          </p:val>
                                        </p:tav>
                                        <p:tav tm="100000">
                                          <p:val>
                                            <p:strVal val="#ppt_w"/>
                                          </p:val>
                                        </p:tav>
                                      </p:tavLst>
                                    </p:anim>
                                    <p:anim calcmode="lin" valueType="num">
                                      <p:cBhvr>
                                        <p:cTn id="102" dur="250" fill="hold"/>
                                        <p:tgtEl>
                                          <p:spTgt spid="173"/>
                                        </p:tgtEl>
                                        <p:attrNameLst>
                                          <p:attrName>ppt_h</p:attrName>
                                        </p:attrNameLst>
                                      </p:cBhvr>
                                      <p:tavLst>
                                        <p:tav tm="0">
                                          <p:val>
                                            <p:fltVal val="0"/>
                                          </p:val>
                                        </p:tav>
                                        <p:tav tm="100000">
                                          <p:val>
                                            <p:strVal val="#ppt_h"/>
                                          </p:val>
                                        </p:tav>
                                      </p:tavLst>
                                    </p:anim>
                                    <p:animEffect transition="in" filter="fade">
                                      <p:cBhvr>
                                        <p:cTn id="103" dur="250"/>
                                        <p:tgtEl>
                                          <p:spTgt spid="173"/>
                                        </p:tgtEl>
                                      </p:cBhvr>
                                    </p:animEffect>
                                  </p:childTnLst>
                                </p:cTn>
                              </p:par>
                              <p:par>
                                <p:cTn id="104" presetID="53" presetClass="entr" presetSubtype="16" fill="hold" nodeType="withEffect">
                                  <p:stCondLst>
                                    <p:cond delay="750"/>
                                  </p:stCondLst>
                                  <p:childTnLst>
                                    <p:set>
                                      <p:cBhvr>
                                        <p:cTn id="105" dur="1" fill="hold">
                                          <p:stCondLst>
                                            <p:cond delay="0"/>
                                          </p:stCondLst>
                                        </p:cTn>
                                        <p:tgtEl>
                                          <p:spTgt spid="174"/>
                                        </p:tgtEl>
                                        <p:attrNameLst>
                                          <p:attrName>style.visibility</p:attrName>
                                        </p:attrNameLst>
                                      </p:cBhvr>
                                      <p:to>
                                        <p:strVal val="visible"/>
                                      </p:to>
                                    </p:set>
                                    <p:anim calcmode="lin" valueType="num">
                                      <p:cBhvr>
                                        <p:cTn id="106" dur="250" fill="hold"/>
                                        <p:tgtEl>
                                          <p:spTgt spid="174"/>
                                        </p:tgtEl>
                                        <p:attrNameLst>
                                          <p:attrName>ppt_w</p:attrName>
                                        </p:attrNameLst>
                                      </p:cBhvr>
                                      <p:tavLst>
                                        <p:tav tm="0">
                                          <p:val>
                                            <p:fltVal val="0"/>
                                          </p:val>
                                        </p:tav>
                                        <p:tav tm="100000">
                                          <p:val>
                                            <p:strVal val="#ppt_w"/>
                                          </p:val>
                                        </p:tav>
                                      </p:tavLst>
                                    </p:anim>
                                    <p:anim calcmode="lin" valueType="num">
                                      <p:cBhvr>
                                        <p:cTn id="107" dur="250" fill="hold"/>
                                        <p:tgtEl>
                                          <p:spTgt spid="174"/>
                                        </p:tgtEl>
                                        <p:attrNameLst>
                                          <p:attrName>ppt_h</p:attrName>
                                        </p:attrNameLst>
                                      </p:cBhvr>
                                      <p:tavLst>
                                        <p:tav tm="0">
                                          <p:val>
                                            <p:fltVal val="0"/>
                                          </p:val>
                                        </p:tav>
                                        <p:tav tm="100000">
                                          <p:val>
                                            <p:strVal val="#ppt_h"/>
                                          </p:val>
                                        </p:tav>
                                      </p:tavLst>
                                    </p:anim>
                                    <p:animEffect transition="in" filter="fade">
                                      <p:cBhvr>
                                        <p:cTn id="108" dur="250"/>
                                        <p:tgtEl>
                                          <p:spTgt spid="174"/>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38"/>
                                        </p:tgtEl>
                                        <p:attrNameLst>
                                          <p:attrName>style.visibility</p:attrName>
                                        </p:attrNameLst>
                                      </p:cBhvr>
                                      <p:to>
                                        <p:strVal val="visible"/>
                                      </p:to>
                                    </p:set>
                                    <p:animEffect transition="in" filter="fade">
                                      <p:cBhvr>
                                        <p:cTn id="111"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3"/>
          <p:cNvSpPr>
            <a:spLocks noGrp="1"/>
          </p:cNvSpPr>
          <p:nvPr>
            <p:ph type="title"/>
          </p:nvPr>
        </p:nvSpPr>
        <p:spPr/>
        <p:txBody>
          <a:bodyPr/>
          <a:lstStyle/>
          <a:p>
            <a:r>
              <a:rPr lang="en-US"/>
              <a:t>Differentiators of App Service</a:t>
            </a:r>
          </a:p>
        </p:txBody>
      </p:sp>
      <p:sp>
        <p:nvSpPr>
          <p:cNvPr id="92" name="Rectangle 91">
            <a:extLst>
              <a:ext uri="{FF2B5EF4-FFF2-40B4-BE49-F238E27FC236}">
                <a16:creationId xmlns:a16="http://schemas.microsoft.com/office/drawing/2014/main" id="{9FECEAD7-D37D-44B0-BFE1-C3E467379090}"/>
              </a:ext>
            </a:extLst>
          </p:cNvPr>
          <p:cNvSpPr/>
          <p:nvPr/>
        </p:nvSpPr>
        <p:spPr bwMode="auto">
          <a:xfrm>
            <a:off x="298960" y="1212850"/>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4080" b="1" i="0" u="none" strike="noStrike" kern="0" cap="none" spc="0" normalizeH="0" baseline="0" noProof="0">
                <a:ln>
                  <a:noFill/>
                </a:ln>
                <a:solidFill>
                  <a:srgbClr val="FFFFFF"/>
                </a:solidFill>
                <a:effectLst/>
                <a:uLnTx/>
                <a:uFillTx/>
                <a:latin typeface="Calibri"/>
                <a:ea typeface="+mn-ea"/>
                <a:cs typeface="+mn-cs"/>
              </a:rPr>
              <a:t>$</a:t>
            </a:r>
          </a:p>
        </p:txBody>
      </p:sp>
      <p:sp>
        <p:nvSpPr>
          <p:cNvPr id="93" name="Rectangle 92">
            <a:extLst>
              <a:ext uri="{FF2B5EF4-FFF2-40B4-BE49-F238E27FC236}">
                <a16:creationId xmlns:a16="http://schemas.microsoft.com/office/drawing/2014/main" id="{B3CB9DEF-2B28-4C5C-B366-6D1910EA72FC}"/>
              </a:ext>
            </a:extLst>
          </p:cNvPr>
          <p:cNvSpPr/>
          <p:nvPr/>
        </p:nvSpPr>
        <p:spPr bwMode="auto">
          <a:xfrm>
            <a:off x="1298092" y="2227758"/>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Global reach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and presence with 40 Azure regions. Leverage traffic manager and CDN for faster response times for global users</a:t>
            </a:r>
          </a:p>
        </p:txBody>
      </p:sp>
      <p:sp>
        <p:nvSpPr>
          <p:cNvPr id="94" name="Rectangle 93">
            <a:extLst>
              <a:ext uri="{FF2B5EF4-FFF2-40B4-BE49-F238E27FC236}">
                <a16:creationId xmlns:a16="http://schemas.microsoft.com/office/drawing/2014/main" id="{F1809E48-0CB2-4DCE-B6FC-A98D177EB866}"/>
              </a:ext>
            </a:extLst>
          </p:cNvPr>
          <p:cNvSpPr/>
          <p:nvPr/>
        </p:nvSpPr>
        <p:spPr bwMode="auto">
          <a:xfrm>
            <a:off x="298960" y="2227757"/>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93E309C3-2E8C-4203-A7EA-64EB6088897D}"/>
              </a:ext>
            </a:extLst>
          </p:cNvPr>
          <p:cNvSpPr/>
          <p:nvPr/>
        </p:nvSpPr>
        <p:spPr bwMode="auto">
          <a:xfrm>
            <a:off x="1298092" y="3240935"/>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Business continuity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capabilities out of the box with an Azure App Service solution using site cloning and failover</a:t>
            </a:r>
          </a:p>
        </p:txBody>
      </p:sp>
      <p:sp>
        <p:nvSpPr>
          <p:cNvPr id="96" name="Rectangle 95">
            <a:extLst>
              <a:ext uri="{FF2B5EF4-FFF2-40B4-BE49-F238E27FC236}">
                <a16:creationId xmlns:a16="http://schemas.microsoft.com/office/drawing/2014/main" id="{9CB56869-7ED8-4336-8FCB-CC680462245C}"/>
              </a:ext>
            </a:extLst>
          </p:cNvPr>
          <p:cNvSpPr/>
          <p:nvPr/>
        </p:nvSpPr>
        <p:spPr bwMode="auto">
          <a:xfrm>
            <a:off x="298960" y="3240935"/>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27773FDE-99FC-4642-B197-06E9B4432B50}"/>
              </a:ext>
            </a:extLst>
          </p:cNvPr>
          <p:cNvSpPr/>
          <p:nvPr/>
        </p:nvSpPr>
        <p:spPr bwMode="auto">
          <a:xfrm>
            <a:off x="1298092" y="1212850"/>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Cut costs 60–90%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by moving Apps to Azure; Pay only for what you use and never worry about capacity planning</a:t>
            </a:r>
          </a:p>
        </p:txBody>
      </p:sp>
      <p:sp>
        <p:nvSpPr>
          <p:cNvPr id="98" name="Rectangle 97">
            <a:extLst>
              <a:ext uri="{FF2B5EF4-FFF2-40B4-BE49-F238E27FC236}">
                <a16:creationId xmlns:a16="http://schemas.microsoft.com/office/drawing/2014/main" id="{016342A3-73CE-4981-B0AD-DE8F9274795E}"/>
              </a:ext>
            </a:extLst>
          </p:cNvPr>
          <p:cNvSpPr/>
          <p:nvPr/>
        </p:nvSpPr>
        <p:spPr bwMode="auto">
          <a:xfrm>
            <a:off x="298960" y="1234256"/>
            <a:ext cx="902809" cy="8755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F072EBA8-ACD2-45D1-9936-57BA232A4AB8}"/>
              </a:ext>
            </a:extLst>
          </p:cNvPr>
          <p:cNvSpPr/>
          <p:nvPr/>
        </p:nvSpPr>
        <p:spPr bwMode="auto">
          <a:xfrm>
            <a:off x="1298092" y="4254112"/>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Quickly </a:t>
            </a:r>
            <a:r>
              <a:rPr kumimoji="0" lang="en-US" sz="1600" b="1" i="0" u="none" strike="noStrike" kern="0" cap="none" spc="-30" normalizeH="0" baseline="0" noProof="0">
                <a:ln w="3175">
                  <a:noFill/>
                </a:ln>
                <a:solidFill>
                  <a:srgbClr val="0072C6"/>
                </a:solidFill>
                <a:effectLst/>
                <a:uLnTx/>
                <a:uFillTx/>
                <a:latin typeface="Segoe Semibold" panose="020B0702040504020203" pitchFamily="34" charset="0"/>
                <a:ea typeface="+mn-ea"/>
                <a:cs typeface="Segoe UI" pitchFamily="34" charset="0"/>
              </a:rPr>
              <a:t>provision and scale capacity</a:t>
            </a:r>
            <a:r>
              <a:rPr kumimoji="0" lang="en-US" sz="1600" b="1"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a:t>
            </a: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Focus on your application, while Azure takes care of the underlying infrastructure</a:t>
            </a:r>
          </a:p>
        </p:txBody>
      </p:sp>
      <p:sp>
        <p:nvSpPr>
          <p:cNvPr id="100" name="Rectangle 99">
            <a:extLst>
              <a:ext uri="{FF2B5EF4-FFF2-40B4-BE49-F238E27FC236}">
                <a16:creationId xmlns:a16="http://schemas.microsoft.com/office/drawing/2014/main" id="{0A841632-784A-4647-BB05-EBE85833E28C}"/>
              </a:ext>
            </a:extLst>
          </p:cNvPr>
          <p:cNvSpPr/>
          <p:nvPr/>
        </p:nvSpPr>
        <p:spPr bwMode="auto">
          <a:xfrm>
            <a:off x="298960" y="4254112"/>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575B92C0-3BE4-4138-8B7F-871DB0109B45}"/>
              </a:ext>
            </a:extLst>
          </p:cNvPr>
          <p:cNvSpPr/>
          <p:nvPr/>
        </p:nvSpPr>
        <p:spPr bwMode="auto">
          <a:xfrm>
            <a:off x="1298092" y="5267291"/>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Develop with a </a:t>
            </a:r>
            <a:r>
              <a:rPr kumimoji="0" lang="en-US" sz="1600" b="1" i="0" u="none" strike="noStrike" kern="0" cap="none" spc="-30" normalizeH="0" baseline="0" noProof="0">
                <a:ln w="3175">
                  <a:noFill/>
                </a:ln>
                <a:solidFill>
                  <a:srgbClr val="0072C6"/>
                </a:solidFill>
                <a:effectLst/>
                <a:uLnTx/>
                <a:uFillTx/>
                <a:latin typeface="Segoe Semibold" panose="020B0702040504020203" pitchFamily="34" charset="0"/>
                <a:ea typeface="+mn-ea"/>
                <a:cs typeface="Segoe UI" pitchFamily="34" charset="0"/>
              </a:rPr>
              <a:t>choice of popular frameworks and technologies</a:t>
            </a:r>
            <a:r>
              <a:rPr kumimoji="0" lang="en-US" sz="1600" b="0" i="0" u="none" strike="noStrike" kern="0" cap="none" spc="-3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including .NET, Java, PHP, Python, Node.js, Ruby, and even Classic ASP</a:t>
            </a:r>
          </a:p>
        </p:txBody>
      </p:sp>
      <p:sp>
        <p:nvSpPr>
          <p:cNvPr id="102" name="Rectangle 101">
            <a:extLst>
              <a:ext uri="{FF2B5EF4-FFF2-40B4-BE49-F238E27FC236}">
                <a16:creationId xmlns:a16="http://schemas.microsoft.com/office/drawing/2014/main" id="{86500B6E-E145-4C32-A66C-3615164849F3}"/>
              </a:ext>
            </a:extLst>
          </p:cNvPr>
          <p:cNvSpPr/>
          <p:nvPr/>
        </p:nvSpPr>
        <p:spPr bwMode="auto">
          <a:xfrm>
            <a:off x="298960" y="5267291"/>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03" name="Rectangle 102">
            <a:extLst>
              <a:ext uri="{FF2B5EF4-FFF2-40B4-BE49-F238E27FC236}">
                <a16:creationId xmlns:a16="http://schemas.microsoft.com/office/drawing/2014/main" id="{5B85F528-59B2-4409-A287-302F7B7386C2}"/>
              </a:ext>
            </a:extLst>
          </p:cNvPr>
          <p:cNvSpPr/>
          <p:nvPr/>
        </p:nvSpPr>
        <p:spPr bwMode="auto">
          <a:xfrm>
            <a:off x="6502893" y="1212850"/>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4080" b="1" i="0" u="none" strike="noStrike" kern="0" cap="none" spc="0" normalizeH="0" baseline="0" noProof="0">
                <a:ln>
                  <a:noFill/>
                </a:ln>
                <a:solidFill>
                  <a:srgbClr val="FFFFFF"/>
                </a:solidFill>
                <a:effectLst/>
                <a:uLnTx/>
                <a:uFillTx/>
                <a:latin typeface="Calibri"/>
                <a:ea typeface="+mn-ea"/>
                <a:cs typeface="+mn-cs"/>
              </a:rPr>
              <a:t>$</a:t>
            </a:r>
          </a:p>
        </p:txBody>
      </p:sp>
      <p:sp>
        <p:nvSpPr>
          <p:cNvPr id="104" name="Rectangle 103">
            <a:extLst>
              <a:ext uri="{FF2B5EF4-FFF2-40B4-BE49-F238E27FC236}">
                <a16:creationId xmlns:a16="http://schemas.microsoft.com/office/drawing/2014/main" id="{8F62DEC0-4074-48AC-87CE-517F1298CE05}"/>
              </a:ext>
            </a:extLst>
          </p:cNvPr>
          <p:cNvSpPr/>
          <p:nvPr/>
        </p:nvSpPr>
        <p:spPr bwMode="auto">
          <a:xfrm>
            <a:off x="7502026" y="2227757"/>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Continuous deployment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through source code repository integration with Visual Studio Online, Git, GitHub and more</a:t>
            </a:r>
          </a:p>
        </p:txBody>
      </p:sp>
      <p:sp>
        <p:nvSpPr>
          <p:cNvPr id="105" name="Rectangle 104">
            <a:extLst>
              <a:ext uri="{FF2B5EF4-FFF2-40B4-BE49-F238E27FC236}">
                <a16:creationId xmlns:a16="http://schemas.microsoft.com/office/drawing/2014/main" id="{7796DDCE-3A5D-4C0A-8186-66A30486CE3B}"/>
              </a:ext>
            </a:extLst>
          </p:cNvPr>
          <p:cNvSpPr/>
          <p:nvPr/>
        </p:nvSpPr>
        <p:spPr bwMode="auto">
          <a:xfrm>
            <a:off x="6502893" y="2227757"/>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06" name="Rectangle 105">
            <a:extLst>
              <a:ext uri="{FF2B5EF4-FFF2-40B4-BE49-F238E27FC236}">
                <a16:creationId xmlns:a16="http://schemas.microsoft.com/office/drawing/2014/main" id="{2B28C7FC-4A51-4B5E-8DC4-288223221375}"/>
              </a:ext>
            </a:extLst>
          </p:cNvPr>
          <p:cNvSpPr/>
          <p:nvPr/>
        </p:nvSpPr>
        <p:spPr bwMode="auto">
          <a:xfrm>
            <a:off x="7502026" y="3240935"/>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anose="020B0502040204020203" pitchFamily="34" charset="0"/>
              </a:rPr>
              <a:t>99.95% uptime SLA</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 financially-backed </a:t>
            </a:r>
            <a:b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b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by Microsoft</a:t>
            </a:r>
          </a:p>
        </p:txBody>
      </p:sp>
      <p:sp>
        <p:nvSpPr>
          <p:cNvPr id="107" name="Rectangle 106">
            <a:extLst>
              <a:ext uri="{FF2B5EF4-FFF2-40B4-BE49-F238E27FC236}">
                <a16:creationId xmlns:a16="http://schemas.microsoft.com/office/drawing/2014/main" id="{731AE48C-AB8D-4BBF-A763-A35D2DB7E13B}"/>
              </a:ext>
            </a:extLst>
          </p:cNvPr>
          <p:cNvSpPr/>
          <p:nvPr/>
        </p:nvSpPr>
        <p:spPr bwMode="auto">
          <a:xfrm>
            <a:off x="6502893" y="3240935"/>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a:ln>
                  <a:noFill/>
                </a:ln>
                <a:solidFill>
                  <a:srgbClr val="FFFFFF"/>
                </a:solidFill>
                <a:effectLst/>
                <a:uLnTx/>
                <a:uFillTx/>
                <a:latin typeface="Calibri"/>
                <a:ea typeface="+mn-ea"/>
                <a:cs typeface="+mn-cs"/>
              </a:rPr>
              <a:t>SLA</a:t>
            </a:r>
          </a:p>
        </p:txBody>
      </p:sp>
      <p:sp>
        <p:nvSpPr>
          <p:cNvPr id="108" name="Rectangle 107">
            <a:extLst>
              <a:ext uri="{FF2B5EF4-FFF2-40B4-BE49-F238E27FC236}">
                <a16:creationId xmlns:a16="http://schemas.microsoft.com/office/drawing/2014/main" id="{E4AB6852-B171-46F9-8CAF-D16AD189B6DC}"/>
              </a:ext>
            </a:extLst>
          </p:cNvPr>
          <p:cNvSpPr/>
          <p:nvPr/>
        </p:nvSpPr>
        <p:spPr bwMode="auto">
          <a:xfrm>
            <a:off x="7502026" y="1212850"/>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Deploy and test in production at any time with no performance or availability degradation using </a:t>
            </a: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Site Slots</a:t>
            </a:r>
            <a:endParaRPr kumimoji="0" lang="en-US" sz="1600" b="0"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endParaRPr>
          </a:p>
        </p:txBody>
      </p:sp>
      <p:sp>
        <p:nvSpPr>
          <p:cNvPr id="109" name="Rectangle 108">
            <a:extLst>
              <a:ext uri="{FF2B5EF4-FFF2-40B4-BE49-F238E27FC236}">
                <a16:creationId xmlns:a16="http://schemas.microsoft.com/office/drawing/2014/main" id="{60392B81-C0F3-4A6C-98A9-475E2B3926E5}"/>
              </a:ext>
            </a:extLst>
          </p:cNvPr>
          <p:cNvSpPr/>
          <p:nvPr/>
        </p:nvSpPr>
        <p:spPr bwMode="auto">
          <a:xfrm>
            <a:off x="6502893" y="1218012"/>
            <a:ext cx="902809" cy="90800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10" name="Rectangle 109">
            <a:extLst>
              <a:ext uri="{FF2B5EF4-FFF2-40B4-BE49-F238E27FC236}">
                <a16:creationId xmlns:a16="http://schemas.microsoft.com/office/drawing/2014/main" id="{821538F9-EB5B-4FD7-89E5-F30FDE8DB4A8}"/>
              </a:ext>
            </a:extLst>
          </p:cNvPr>
          <p:cNvSpPr/>
          <p:nvPr/>
        </p:nvSpPr>
        <p:spPr bwMode="auto">
          <a:xfrm>
            <a:off x="7502026" y="4254112"/>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Leverage </a:t>
            </a: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Hybrid Connections and Virtual Network</a:t>
            </a:r>
            <a:r>
              <a:rPr kumimoji="0" lang="en-US" sz="1600" b="1"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to connect Azure App Service with resources on your corporate network</a:t>
            </a:r>
          </a:p>
        </p:txBody>
      </p:sp>
      <p:sp>
        <p:nvSpPr>
          <p:cNvPr id="111" name="Rectangle 110">
            <a:extLst>
              <a:ext uri="{FF2B5EF4-FFF2-40B4-BE49-F238E27FC236}">
                <a16:creationId xmlns:a16="http://schemas.microsoft.com/office/drawing/2014/main" id="{DC21701D-1835-41C5-A699-A66C46B334B9}"/>
              </a:ext>
            </a:extLst>
          </p:cNvPr>
          <p:cNvSpPr/>
          <p:nvPr/>
        </p:nvSpPr>
        <p:spPr bwMode="auto">
          <a:xfrm>
            <a:off x="6502893" y="4254112"/>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sp>
        <p:nvSpPr>
          <p:cNvPr id="112" name="Rectangle 111">
            <a:extLst>
              <a:ext uri="{FF2B5EF4-FFF2-40B4-BE49-F238E27FC236}">
                <a16:creationId xmlns:a16="http://schemas.microsoft.com/office/drawing/2014/main" id="{CB41CCBB-9989-488B-8BCE-14B7B5738143}"/>
              </a:ext>
            </a:extLst>
          </p:cNvPr>
          <p:cNvSpPr/>
          <p:nvPr/>
        </p:nvSpPr>
        <p:spPr bwMode="auto">
          <a:xfrm>
            <a:off x="7502026" y="5267291"/>
            <a:ext cx="4477248" cy="918330"/>
          </a:xfrm>
          <a:prstGeom prst="rect">
            <a:avLst/>
          </a:prstGeom>
          <a:solidFill>
            <a:srgbClr val="D2D2D2"/>
          </a:solidFill>
          <a:ln w="19050"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Leverage endpoint </a:t>
            </a:r>
            <a:r>
              <a:rPr kumimoji="0" lang="en-US" sz="1600" b="1" i="0" u="none" strike="noStrike" kern="0" cap="none" spc="0" normalizeH="0" baseline="0" noProof="0">
                <a:ln w="3175">
                  <a:noFill/>
                </a:ln>
                <a:solidFill>
                  <a:srgbClr val="0072C6"/>
                </a:solidFill>
                <a:effectLst/>
                <a:uLnTx/>
                <a:uFillTx/>
                <a:latin typeface="Segoe Semibold" panose="020B0702040504020203" pitchFamily="34" charset="0"/>
                <a:ea typeface="+mn-ea"/>
                <a:cs typeface="Segoe UI" pitchFamily="34" charset="0"/>
              </a:rPr>
              <a:t>monitoring, dashboard views, automated alerts and site diagnostics</a:t>
            </a:r>
            <a:r>
              <a:rPr kumimoji="0" lang="en-US" sz="1600" b="0" i="0" u="none" strike="noStrike" kern="0" cap="none" spc="0" normalizeH="0" baseline="0" noProof="0">
                <a:ln w="3175">
                  <a:noFill/>
                </a:ln>
                <a:gradFill>
                  <a:gsLst>
                    <a:gs pos="2655">
                      <a:srgbClr val="505050"/>
                    </a:gs>
                    <a:gs pos="31000">
                      <a:srgbClr val="505050"/>
                    </a:gs>
                  </a:gsLst>
                  <a:lin ang="5400000" scaled="0"/>
                </a:gradFill>
                <a:effectLst/>
                <a:uLnTx/>
                <a:uFillTx/>
                <a:latin typeface="Segoe UI"/>
                <a:ea typeface="+mn-ea"/>
                <a:cs typeface="Segoe UI" pitchFamily="34" charset="0"/>
              </a:rPr>
              <a:t>, all of which are provided at no extra charge</a:t>
            </a:r>
          </a:p>
        </p:txBody>
      </p:sp>
      <p:sp>
        <p:nvSpPr>
          <p:cNvPr id="113" name="Rectangle 112">
            <a:extLst>
              <a:ext uri="{FF2B5EF4-FFF2-40B4-BE49-F238E27FC236}">
                <a16:creationId xmlns:a16="http://schemas.microsoft.com/office/drawing/2014/main" id="{0A6585D3-741D-4700-8AC5-9B6C49EE5442}"/>
              </a:ext>
            </a:extLst>
          </p:cNvPr>
          <p:cNvSpPr/>
          <p:nvPr/>
        </p:nvSpPr>
        <p:spPr bwMode="auto">
          <a:xfrm>
            <a:off x="6502893" y="5267291"/>
            <a:ext cx="902809" cy="91833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28" tIns="182828" rIns="182828" bIns="182828" numCol="1" spcCol="0" rtlCol="0" fromWordArt="0" anchor="ctr" anchorCtr="0" forceAA="0" compatLnSpc="1">
            <a:prstTxWarp prst="textNoShape">
              <a:avLst/>
            </a:prstTxWarp>
            <a:noAutofit/>
          </a:bodyPr>
          <a:lstStyle/>
          <a:p>
            <a:pPr marL="0" marR="0" lvl="0" indent="0" algn="ctr" defTabSz="932380" rtl="0" eaLnBrk="1" fontAlgn="auto" latinLnBrk="0" hangingPunct="1">
              <a:lnSpc>
                <a:spcPct val="100000"/>
              </a:lnSpc>
              <a:spcBef>
                <a:spcPts val="0"/>
              </a:spcBef>
              <a:spcAft>
                <a:spcPts val="0"/>
              </a:spcAft>
              <a:buClrTx/>
              <a:buSzTx/>
              <a:buFontTx/>
              <a:buNone/>
              <a:tabLst/>
              <a:defRPr/>
            </a:pPr>
            <a:endParaRPr kumimoji="0" lang="en-US" sz="4080" b="1" i="0" u="none" strike="noStrike" kern="0" cap="none" spc="0" normalizeH="0" baseline="0" noProof="0">
              <a:ln>
                <a:noFill/>
              </a:ln>
              <a:solidFill>
                <a:srgbClr val="FFFFFF"/>
              </a:solidFill>
              <a:effectLst/>
              <a:uLnTx/>
              <a:uFillTx/>
              <a:latin typeface="Calibri"/>
              <a:ea typeface="+mn-ea"/>
              <a:cs typeface="+mn-cs"/>
            </a:endParaRPr>
          </a:p>
        </p:txBody>
      </p:sp>
      <p:pic>
        <p:nvPicPr>
          <p:cNvPr id="114" name="Picture 29" descr="money-stach">
            <a:extLst>
              <a:ext uri="{FF2B5EF4-FFF2-40B4-BE49-F238E27FC236}">
                <a16:creationId xmlns:a16="http://schemas.microsoft.com/office/drawing/2014/main" id="{BA8C5E41-0140-4D7A-81A0-29C5ADA6DE1F}"/>
              </a:ext>
            </a:extLst>
          </p:cNvPr>
          <p:cNvPicPr>
            <a:picLocks noChangeAspect="1" noChangeArrowheads="1"/>
          </p:cNvPicPr>
          <p:nvPr/>
        </p:nvPicPr>
        <p:blipFill>
          <a:blip r:embed="rId3" cstate="email"/>
          <a:srcRect/>
          <a:stretch>
            <a:fillRect/>
          </a:stretch>
        </p:blipFill>
        <p:spPr bwMode="auto">
          <a:xfrm>
            <a:off x="236537" y="1438668"/>
            <a:ext cx="1013395" cy="466694"/>
          </a:xfrm>
          <a:prstGeom prst="rect">
            <a:avLst/>
          </a:prstGeom>
          <a:noFill/>
          <a:ln w="9525">
            <a:noFill/>
            <a:miter lim="800000"/>
            <a:headEnd/>
            <a:tailEnd/>
          </a:ln>
        </p:spPr>
      </p:pic>
      <p:sp>
        <p:nvSpPr>
          <p:cNvPr id="115" name="Circular Arrow 73">
            <a:extLst>
              <a:ext uri="{FF2B5EF4-FFF2-40B4-BE49-F238E27FC236}">
                <a16:creationId xmlns:a16="http://schemas.microsoft.com/office/drawing/2014/main" id="{C91D95EC-0435-4DE9-BA28-1F4D48CB0EA6}"/>
              </a:ext>
            </a:extLst>
          </p:cNvPr>
          <p:cNvSpPr/>
          <p:nvPr/>
        </p:nvSpPr>
        <p:spPr bwMode="auto">
          <a:xfrm rot="3211654">
            <a:off x="6572844" y="2292568"/>
            <a:ext cx="762908" cy="764076"/>
          </a:xfrm>
          <a:prstGeom prst="circularArrow">
            <a:avLst/>
          </a:prstGeom>
          <a:solidFill>
            <a:sysClr val="window" lastClr="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Circular Arrow 74">
            <a:extLst>
              <a:ext uri="{FF2B5EF4-FFF2-40B4-BE49-F238E27FC236}">
                <a16:creationId xmlns:a16="http://schemas.microsoft.com/office/drawing/2014/main" id="{E553E713-BFDA-471E-A4CA-EF2229237F70}"/>
              </a:ext>
            </a:extLst>
          </p:cNvPr>
          <p:cNvSpPr/>
          <p:nvPr/>
        </p:nvSpPr>
        <p:spPr bwMode="auto">
          <a:xfrm rot="13932142">
            <a:off x="6518836" y="2396748"/>
            <a:ext cx="762908" cy="673044"/>
          </a:xfrm>
          <a:prstGeom prst="circularArrow">
            <a:avLst/>
          </a:prstGeom>
          <a:solidFill>
            <a:sysClr val="window" lastClr="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17" name="Picture 116">
            <a:extLst>
              <a:ext uri="{FF2B5EF4-FFF2-40B4-BE49-F238E27FC236}">
                <a16:creationId xmlns:a16="http://schemas.microsoft.com/office/drawing/2014/main" id="{F5FDBE30-8A2B-428B-BA3E-98A15570F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3904" y="5386063"/>
            <a:ext cx="680789" cy="680787"/>
          </a:xfrm>
          <a:prstGeom prst="rect">
            <a:avLst/>
          </a:prstGeom>
        </p:spPr>
      </p:pic>
      <p:pic>
        <p:nvPicPr>
          <p:cNvPr id="118" name="Picture 30" descr="server">
            <a:extLst>
              <a:ext uri="{FF2B5EF4-FFF2-40B4-BE49-F238E27FC236}">
                <a16:creationId xmlns:a16="http://schemas.microsoft.com/office/drawing/2014/main" id="{AB348122-B7C6-41A9-8BC4-220FE9C7B7B9}"/>
              </a:ext>
            </a:extLst>
          </p:cNvPr>
          <p:cNvPicPr>
            <a:picLocks noChangeAspect="1" noChangeArrowheads="1"/>
          </p:cNvPicPr>
          <p:nvPr/>
        </p:nvPicPr>
        <p:blipFill>
          <a:blip r:embed="rId5"/>
          <a:srcRect/>
          <a:stretch>
            <a:fillRect/>
          </a:stretch>
        </p:blipFill>
        <p:spPr bwMode="auto">
          <a:xfrm>
            <a:off x="281502" y="4328617"/>
            <a:ext cx="952967" cy="769321"/>
          </a:xfrm>
          <a:prstGeom prst="rect">
            <a:avLst/>
          </a:prstGeom>
          <a:noFill/>
          <a:ln w="9525">
            <a:noFill/>
            <a:miter lim="800000"/>
            <a:headEnd/>
            <a:tailEnd/>
          </a:ln>
        </p:spPr>
      </p:pic>
      <p:pic>
        <p:nvPicPr>
          <p:cNvPr id="119" name="Picture 4" descr="http://www.jbase.com/new/products/images/java.png">
            <a:extLst>
              <a:ext uri="{FF2B5EF4-FFF2-40B4-BE49-F238E27FC236}">
                <a16:creationId xmlns:a16="http://schemas.microsoft.com/office/drawing/2014/main" id="{B787C719-E211-42CE-9AE5-B307491EF187}"/>
              </a:ext>
            </a:extLst>
          </p:cNvPr>
          <p:cNvPicPr>
            <a:picLocks noChangeAspect="1" noChangeArrowheads="1"/>
          </p:cNvPicPr>
          <p:nvPr/>
        </p:nvPicPr>
        <p:blipFill>
          <a:blip r:embed="rId6" cstate="print">
            <a:lum bright="100000" contrast="100000"/>
          </a:blip>
          <a:srcRect/>
          <a:stretch>
            <a:fillRect/>
          </a:stretch>
        </p:blipFill>
        <p:spPr bwMode="auto">
          <a:xfrm>
            <a:off x="811834" y="5308305"/>
            <a:ext cx="291534" cy="543806"/>
          </a:xfrm>
          <a:prstGeom prst="rect">
            <a:avLst/>
          </a:prstGeom>
          <a:noFill/>
        </p:spPr>
      </p:pic>
      <p:pic>
        <p:nvPicPr>
          <p:cNvPr id="120" name="Picture 119" descr="PHP.png">
            <a:extLst>
              <a:ext uri="{FF2B5EF4-FFF2-40B4-BE49-F238E27FC236}">
                <a16:creationId xmlns:a16="http://schemas.microsoft.com/office/drawing/2014/main" id="{14640969-3178-407A-B980-54FFD0D38F4B}"/>
              </a:ext>
            </a:extLst>
          </p:cNvPr>
          <p:cNvPicPr>
            <a:picLocks noChangeAspect="1"/>
          </p:cNvPicPr>
          <p:nvPr/>
        </p:nvPicPr>
        <p:blipFill>
          <a:blip r:embed="rId7" cstate="print"/>
          <a:stretch>
            <a:fillRect/>
          </a:stretch>
        </p:blipFill>
        <p:spPr>
          <a:xfrm>
            <a:off x="349707" y="5401439"/>
            <a:ext cx="432715" cy="227521"/>
          </a:xfrm>
          <a:prstGeom prst="rect">
            <a:avLst/>
          </a:prstGeom>
          <a:noFill/>
        </p:spPr>
      </p:pic>
      <p:pic>
        <p:nvPicPr>
          <p:cNvPr id="121" name="Picture 120">
            <a:extLst>
              <a:ext uri="{FF2B5EF4-FFF2-40B4-BE49-F238E27FC236}">
                <a16:creationId xmlns:a16="http://schemas.microsoft.com/office/drawing/2014/main" id="{F824C63A-67A7-407E-BB5E-3D37DE97057C}"/>
              </a:ext>
            </a:extLst>
          </p:cNvPr>
          <p:cNvPicPr>
            <a:picLocks noChangeAspect="1"/>
          </p:cNvPicPr>
          <p:nvPr/>
        </p:nvPicPr>
        <p:blipFill>
          <a:blip r:embed="rId8" cstate="print">
            <a:duotone>
              <a:srgbClr val="D2D2D2">
                <a:shade val="45000"/>
                <a:satMod val="135000"/>
              </a:srgbClr>
              <a:prstClr val="white"/>
            </a:duotone>
            <a:extLst>
              <a:ext uri="{BEBA8EAE-BF5A-486C-A8C5-ECC9F3942E4B}">
                <a14:imgProps xmlns:a14="http://schemas.microsoft.com/office/drawing/2010/main">
                  <a14:imgLayer r:embed="rId9">
                    <a14:imgEffect>
                      <a14:colorTemperature colorTemp="109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91335" y="5899472"/>
            <a:ext cx="681815" cy="180193"/>
          </a:xfrm>
          <a:prstGeom prst="rect">
            <a:avLst/>
          </a:prstGeom>
        </p:spPr>
      </p:pic>
      <p:pic>
        <p:nvPicPr>
          <p:cNvPr id="122" name="Picture 121" descr="Backup Service.png">
            <a:extLst>
              <a:ext uri="{FF2B5EF4-FFF2-40B4-BE49-F238E27FC236}">
                <a16:creationId xmlns:a16="http://schemas.microsoft.com/office/drawing/2014/main" id="{C777EBCB-1D44-4C85-8EF9-C395F8E609E6}"/>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412606" y="3403595"/>
            <a:ext cx="593011" cy="593011"/>
          </a:xfrm>
          <a:prstGeom prst="rect">
            <a:avLst/>
          </a:prstGeom>
        </p:spPr>
      </p:pic>
      <p:pic>
        <p:nvPicPr>
          <p:cNvPr id="123" name="Picture 122">
            <a:extLst>
              <a:ext uri="{FF2B5EF4-FFF2-40B4-BE49-F238E27FC236}">
                <a16:creationId xmlns:a16="http://schemas.microsoft.com/office/drawing/2014/main" id="{C1ED6832-4516-40B6-A6A8-A947F28616A1}"/>
              </a:ext>
            </a:extLst>
          </p:cNvPr>
          <p:cNvPicPr>
            <a:picLocks noChangeAspect="1"/>
          </p:cNvPicPr>
          <p:nvPr/>
        </p:nvPicPr>
        <p:blipFill>
          <a:blip r:embed="rId11"/>
          <a:stretch>
            <a:fillRect/>
          </a:stretch>
        </p:blipFill>
        <p:spPr>
          <a:xfrm>
            <a:off x="6613904" y="1333535"/>
            <a:ext cx="628608" cy="676961"/>
          </a:xfrm>
          <a:prstGeom prst="rect">
            <a:avLst/>
          </a:prstGeom>
        </p:spPr>
      </p:pic>
      <p:pic>
        <p:nvPicPr>
          <p:cNvPr id="124" name="Picture 123" descr="Hybrid Connections (BizTalk).png">
            <a:extLst>
              <a:ext uri="{FF2B5EF4-FFF2-40B4-BE49-F238E27FC236}">
                <a16:creationId xmlns:a16="http://schemas.microsoft.com/office/drawing/2014/main" id="{DC63FFF9-0647-449B-A656-C8C5E1185237}"/>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689233" y="4436637"/>
            <a:ext cx="553279" cy="553281"/>
          </a:xfrm>
          <a:prstGeom prst="rect">
            <a:avLst/>
          </a:prstGeom>
        </p:spPr>
      </p:pic>
      <p:grpSp>
        <p:nvGrpSpPr>
          <p:cNvPr id="125" name="Group 124">
            <a:extLst>
              <a:ext uri="{FF2B5EF4-FFF2-40B4-BE49-F238E27FC236}">
                <a16:creationId xmlns:a16="http://schemas.microsoft.com/office/drawing/2014/main" id="{6B886CEB-7011-4C1A-A409-B4DE2F19DAC7}"/>
              </a:ext>
            </a:extLst>
          </p:cNvPr>
          <p:cNvGrpSpPr>
            <a:grpSpLocks noChangeAspect="1"/>
          </p:cNvGrpSpPr>
          <p:nvPr/>
        </p:nvGrpSpPr>
        <p:grpSpPr>
          <a:xfrm>
            <a:off x="338884" y="2519682"/>
            <a:ext cx="822960" cy="382136"/>
            <a:chOff x="395901" y="2523453"/>
            <a:chExt cx="708925" cy="329184"/>
          </a:xfrm>
        </p:grpSpPr>
        <p:sp>
          <p:nvSpPr>
            <p:cNvPr id="126" name="globe_2">
              <a:extLst>
                <a:ext uri="{FF2B5EF4-FFF2-40B4-BE49-F238E27FC236}">
                  <a16:creationId xmlns:a16="http://schemas.microsoft.com/office/drawing/2014/main" id="{93FB5610-6E62-4D59-9740-0A21FCF31D6A}"/>
                </a:ext>
              </a:extLst>
            </p:cNvPr>
            <p:cNvSpPr>
              <a:spLocks noChangeAspect="1" noEditPoints="1"/>
            </p:cNvSpPr>
            <p:nvPr/>
          </p:nvSpPr>
          <p:spPr bwMode="auto">
            <a:xfrm>
              <a:off x="585771" y="2523453"/>
              <a:ext cx="329184" cy="32918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317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7" name="Group 126">
              <a:extLst>
                <a:ext uri="{FF2B5EF4-FFF2-40B4-BE49-F238E27FC236}">
                  <a16:creationId xmlns:a16="http://schemas.microsoft.com/office/drawing/2014/main" id="{67DB4BA0-703B-4C54-8E1E-0FEBC0EC0D2E}"/>
                </a:ext>
              </a:extLst>
            </p:cNvPr>
            <p:cNvGrpSpPr/>
            <p:nvPr/>
          </p:nvGrpSpPr>
          <p:grpSpPr>
            <a:xfrm rot="18900000">
              <a:off x="395901" y="2624762"/>
              <a:ext cx="708925" cy="126566"/>
              <a:chOff x="-1211449" y="3799737"/>
              <a:chExt cx="708925" cy="126566"/>
            </a:xfrm>
          </p:grpSpPr>
          <p:sp>
            <p:nvSpPr>
              <p:cNvPr id="128" name="arrow">
                <a:extLst>
                  <a:ext uri="{FF2B5EF4-FFF2-40B4-BE49-F238E27FC236}">
                    <a16:creationId xmlns:a16="http://schemas.microsoft.com/office/drawing/2014/main" id="{7149F702-7C18-482B-96C4-27103DF128E1}"/>
                  </a:ext>
                </a:extLst>
              </p:cNvPr>
              <p:cNvSpPr>
                <a:spLocks noChangeAspect="1" noEditPoints="1"/>
              </p:cNvSpPr>
              <p:nvPr/>
            </p:nvSpPr>
            <p:spPr bwMode="auto">
              <a:xfrm>
                <a:off x="-639684" y="3799737"/>
                <a:ext cx="137160" cy="126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cap="sq">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9" name="arrow">
                <a:extLst>
                  <a:ext uri="{FF2B5EF4-FFF2-40B4-BE49-F238E27FC236}">
                    <a16:creationId xmlns:a16="http://schemas.microsoft.com/office/drawing/2014/main" id="{D0EAC6F7-C588-49F5-AF7A-4A27C347A769}"/>
                  </a:ext>
                </a:extLst>
              </p:cNvPr>
              <p:cNvSpPr>
                <a:spLocks noChangeAspect="1" noEditPoints="1"/>
              </p:cNvSpPr>
              <p:nvPr/>
            </p:nvSpPr>
            <p:spPr bwMode="auto">
              <a:xfrm flipH="1">
                <a:off x="-1211449" y="3799737"/>
                <a:ext cx="137160" cy="12656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31750" cap="sq">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79775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dirty="0">
                <a:solidFill>
                  <a:schemeClr val="tx1"/>
                </a:solidFill>
                <a:latin typeface="Segoe UI Light"/>
              </a:rPr>
              <a:t>Azure Service Fabric</a:t>
            </a:r>
          </a:p>
        </p:txBody>
      </p:sp>
      <p:sp>
        <p:nvSpPr>
          <p:cNvPr id="8" name="Rectangle 7">
            <a:extLst>
              <a:ext uri="{FF2B5EF4-FFF2-40B4-BE49-F238E27FC236}">
                <a16:creationId xmlns:a16="http://schemas.microsoft.com/office/drawing/2014/main" id="{F3779CDD-22CA-0D4E-8263-8F01EAECC9C9}"/>
              </a:ext>
            </a:extLst>
          </p:cNvPr>
          <p:cNvSpPr/>
          <p:nvPr/>
        </p:nvSpPr>
        <p:spPr>
          <a:xfrm>
            <a:off x="656426" y="4217615"/>
            <a:ext cx="11352190" cy="1538127"/>
          </a:xfrm>
          <a:prstGeom prst="rect">
            <a:avLst/>
          </a:prstGeom>
        </p:spPr>
        <p:txBody>
          <a:bodyPr wrap="square" lIns="149175">
            <a:spAutoFit/>
          </a:bodyPr>
          <a:lstStyle/>
          <a:p>
            <a:pPr defTabSz="950515">
              <a:spcBef>
                <a:spcPct val="0"/>
              </a:spcBef>
              <a:spcAft>
                <a:spcPts val="1224"/>
              </a:spcAft>
              <a:defRPr/>
            </a:pPr>
            <a:r>
              <a:rPr lang="en-US" sz="2400" dirty="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Always-on, scalable, distribute apps</a:t>
            </a:r>
          </a:p>
          <a:p>
            <a:pPr defTabSz="950515">
              <a:spcBef>
                <a:spcPct val="0"/>
              </a:spcBef>
              <a:spcAft>
                <a:spcPts val="1224"/>
              </a:spcAft>
              <a:defRPr/>
            </a:pPr>
            <a:r>
              <a:rPr lang="en-US" sz="2400" dirty="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Run anything: Choice of languages and programming models</a:t>
            </a:r>
          </a:p>
          <a:p>
            <a:pPr defTabSz="950515">
              <a:spcBef>
                <a:spcPct val="0"/>
              </a:spcBef>
              <a:spcAft>
                <a:spcPts val="1224"/>
              </a:spcAft>
              <a:defRPr/>
            </a:pPr>
            <a:r>
              <a:rPr lang="en-US" sz="2400" dirty="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Run anywhere: On premises or any cloud on Windows or Linux</a:t>
            </a:r>
          </a:p>
        </p:txBody>
      </p:sp>
      <p:pic>
        <p:nvPicPr>
          <p:cNvPr id="4" name="Picture 3">
            <a:extLst>
              <a:ext uri="{FF2B5EF4-FFF2-40B4-BE49-F238E27FC236}">
                <a16:creationId xmlns:a16="http://schemas.microsoft.com/office/drawing/2014/main" id="{908C9E14-D7E1-7349-9441-46D8D6B148E9}"/>
              </a:ext>
            </a:extLst>
          </p:cNvPr>
          <p:cNvPicPr>
            <a:picLocks noChangeAspect="1"/>
          </p:cNvPicPr>
          <p:nvPr/>
        </p:nvPicPr>
        <p:blipFill>
          <a:blip r:embed="rId3"/>
          <a:stretch>
            <a:fillRect/>
          </a:stretch>
        </p:blipFill>
        <p:spPr>
          <a:xfrm>
            <a:off x="-199881" y="418276"/>
            <a:ext cx="4127631" cy="2164713"/>
          </a:xfrm>
          <a:prstGeom prst="rect">
            <a:avLst/>
          </a:prstGeom>
        </p:spPr>
      </p:pic>
    </p:spTree>
    <p:extLst>
      <p:ext uri="{BB962C8B-B14F-4D97-AF65-F5344CB8AC3E}">
        <p14:creationId xmlns:p14="http://schemas.microsoft.com/office/powerpoint/2010/main" val="354769165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6383" y="3484862"/>
            <a:ext cx="10765711" cy="926800"/>
          </a:xfrm>
        </p:spPr>
        <p:txBody>
          <a:bodyPr/>
          <a:lstStyle/>
          <a:p>
            <a:r>
              <a:rPr lang="en-US" dirty="0"/>
              <a:t>Microservices Architecture Approaches</a:t>
            </a:r>
            <a:br>
              <a:rPr lang="en-US" dirty="0"/>
            </a:br>
            <a:r>
              <a:rPr lang="en-US" sz="3600" dirty="0"/>
              <a:t>Microservices in Azure</a:t>
            </a:r>
          </a:p>
        </p:txBody>
      </p:sp>
      <p:sp>
        <p:nvSpPr>
          <p:cNvPr id="5" name="Text Placeholder 4"/>
          <p:cNvSpPr>
            <a:spLocks noGrp="1"/>
          </p:cNvSpPr>
          <p:nvPr>
            <p:ph type="body" sz="quarter" idx="18"/>
          </p:nvPr>
        </p:nvSpPr>
        <p:spPr>
          <a:xfrm>
            <a:off x="440648" y="6108500"/>
            <a:ext cx="9797839" cy="282513"/>
          </a:xfrm>
        </p:spPr>
        <p:txBody>
          <a:bodyPr anchor="b" anchorCtr="0">
            <a:spAutoFit/>
          </a:bodyPr>
          <a:lstStyle/>
          <a:p>
            <a:r>
              <a:rPr lang="en-US" dirty="0"/>
              <a:t>Speaker</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CFF3D83A-FCA4-4101-AAFB-A3BDCA1D3854}"/>
              </a:ext>
            </a:extLst>
          </p:cNvPr>
          <p:cNvGrpSpPr/>
          <p:nvPr/>
        </p:nvGrpSpPr>
        <p:grpSpPr>
          <a:xfrm>
            <a:off x="166743" y="2868963"/>
            <a:ext cx="12106163" cy="492309"/>
            <a:chOff x="166743" y="3220231"/>
            <a:chExt cx="12106163" cy="492309"/>
          </a:xfrm>
          <a:solidFill>
            <a:srgbClr val="002050"/>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Hexagon 89">
            <a:extLst>
              <a:ext uri="{FF2B5EF4-FFF2-40B4-BE49-F238E27FC236}">
                <a16:creationId xmlns:a16="http://schemas.microsoft.com/office/drawing/2014/main" id="{599C1AA1-02A7-4DBE-B8CA-0455080BD199}"/>
              </a:ext>
            </a:extLst>
          </p:cNvPr>
          <p:cNvSpPr/>
          <p:nvPr/>
        </p:nvSpPr>
        <p:spPr bwMode="auto">
          <a:xfrm>
            <a:off x="12224562" y="1894404"/>
            <a:ext cx="571079" cy="492309"/>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9166" y="1894404"/>
            <a:ext cx="12632072" cy="1143951"/>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4" name="Hexagon 103">
            <a:extLst>
              <a:ext uri="{FF2B5EF4-FFF2-40B4-BE49-F238E27FC236}">
                <a16:creationId xmlns:a16="http://schemas.microsoft.com/office/drawing/2014/main" id="{96099349-8C3D-4F12-8DC2-F7B2DCAC17D9}"/>
              </a:ext>
            </a:extLst>
          </p:cNvPr>
          <p:cNvSpPr/>
          <p:nvPr/>
        </p:nvSpPr>
        <p:spPr bwMode="auto">
          <a:xfrm>
            <a:off x="12224562" y="2546046"/>
            <a:ext cx="571079" cy="492309"/>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4907602" y="5008033"/>
            <a:ext cx="1" cy="233591"/>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517437" y="5008033"/>
            <a:ext cx="1" cy="233591"/>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10127273" y="5008033"/>
            <a:ext cx="1" cy="233591"/>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stCxn id="114" idx="0"/>
          </p:cNvCxnSpPr>
          <p:nvPr/>
        </p:nvCxnSpPr>
        <p:spPr>
          <a:xfrm flipH="1" flipV="1">
            <a:off x="2288927" y="5008033"/>
            <a:ext cx="1" cy="233591"/>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B53CCC4-845E-47F4-B655-B14314327FD5}"/>
              </a:ext>
            </a:extLst>
          </p:cNvPr>
          <p:cNvGrpSpPr/>
          <p:nvPr/>
        </p:nvGrpSpPr>
        <p:grpSpPr>
          <a:xfrm>
            <a:off x="864" y="3115943"/>
            <a:ext cx="12436475" cy="1931036"/>
            <a:chOff x="864" y="3115943"/>
            <a:chExt cx="12436475" cy="1931036"/>
          </a:xfrm>
        </p:grpSpPr>
        <p:sp>
          <p:nvSpPr>
            <p:cNvPr id="50" name="Rectangle 49">
              <a:extLst>
                <a:ext uri="{FF2B5EF4-FFF2-40B4-BE49-F238E27FC236}">
                  <a16:creationId xmlns:a16="http://schemas.microsoft.com/office/drawing/2014/main" id="{34710C7B-E4E2-439E-93F5-67A19828C901}"/>
                </a:ext>
              </a:extLst>
            </p:cNvPr>
            <p:cNvSpPr/>
            <p:nvPr/>
          </p:nvSpPr>
          <p:spPr bwMode="auto">
            <a:xfrm>
              <a:off x="864" y="3115943"/>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16071" y="4074274"/>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68082" y="4074274"/>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 </a:t>
              </a:r>
              <a:br>
                <a:rPr lang="en-US"/>
              </a:br>
              <a:r>
                <a:rPr lang="en-US"/>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720093" y="4074274"/>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dirty="0"/>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372104" y="4074274"/>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7024115" y="4074274"/>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676126" y="4074274"/>
              <a:ext cx="1692265" cy="874085"/>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a:p>
              <a:pPr lvl="0" algn="ctr">
                <a:lnSpc>
                  <a:spcPct val="100000"/>
                </a:lnSpc>
                <a:defRPr/>
              </a:pPr>
              <a:endParaRPr lang="en-US"/>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328139" y="4074274"/>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998305" y="3566177"/>
              <a:ext cx="351932" cy="344300"/>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313449" y="3548304"/>
              <a:ext cx="505553" cy="380046"/>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285609" y="3545312"/>
              <a:ext cx="430262" cy="431474"/>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941033" y="3507161"/>
              <a:ext cx="572984" cy="463648"/>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613699" y="3531435"/>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94765" y="3538369"/>
              <a:ext cx="468623" cy="464963"/>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81560" y="3499266"/>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E5B19C84-97E0-473B-B27E-3A9F9A7DDEAA}"/>
              </a:ext>
            </a:extLst>
          </p:cNvPr>
          <p:cNvGrpSpPr/>
          <p:nvPr/>
        </p:nvGrpSpPr>
        <p:grpSpPr>
          <a:xfrm>
            <a:off x="3570744" y="5241624"/>
            <a:ext cx="2677173" cy="1122351"/>
            <a:chOff x="3583444" y="5241624"/>
            <a:chExt cx="2677173" cy="1122351"/>
          </a:xfrm>
        </p:grpSpPr>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3583444" y="5985410"/>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Azure</a:t>
              </a:r>
            </a:p>
          </p:txBody>
        </p:sp>
        <p:sp>
          <p:nvSpPr>
            <p:cNvPr id="136" name="Freeform 126">
              <a:extLst>
                <a:ext uri="{FF2B5EF4-FFF2-40B4-BE49-F238E27FC236}">
                  <a16:creationId xmlns:a16="http://schemas.microsoft.com/office/drawing/2014/main" id="{6CAC7CA3-DA4D-4C1C-AB15-12FC1D94F907}"/>
                </a:ext>
              </a:extLst>
            </p:cNvPr>
            <p:cNvSpPr>
              <a:spLocks/>
            </p:cNvSpPr>
            <p:nvPr/>
          </p:nvSpPr>
          <p:spPr bwMode="auto">
            <a:xfrm>
              <a:off x="4710749" y="5439458"/>
              <a:ext cx="422565" cy="26338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Oval 136">
              <a:extLst>
                <a:ext uri="{FF2B5EF4-FFF2-40B4-BE49-F238E27FC236}">
                  <a16:creationId xmlns:a16="http://schemas.microsoft.com/office/drawing/2014/main" id="{7CFE22FD-0B2E-4EEC-870F-4EC3205B2745}"/>
                </a:ext>
              </a:extLst>
            </p:cNvPr>
            <p:cNvSpPr/>
            <p:nvPr/>
          </p:nvSpPr>
          <p:spPr bwMode="auto">
            <a:xfrm>
              <a:off x="457785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818FC9D-F266-4287-B0B0-4569C1FED802}"/>
              </a:ext>
            </a:extLst>
          </p:cNvPr>
          <p:cNvGrpSpPr/>
          <p:nvPr/>
        </p:nvGrpSpPr>
        <p:grpSpPr>
          <a:xfrm>
            <a:off x="6179896" y="5241624"/>
            <a:ext cx="2677173" cy="1122351"/>
            <a:chOff x="6189421" y="5241624"/>
            <a:chExt cx="2677173" cy="1122351"/>
          </a:xfrm>
        </p:grpSpPr>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189421" y="5985410"/>
              <a:ext cx="2677173" cy="378565"/>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On-premises infrastructure</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417787" y="5398718"/>
              <a:ext cx="269268" cy="344864"/>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19739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0B85987E-2195-481B-A519-1C371D6E2B8C}"/>
              </a:ext>
            </a:extLst>
          </p:cNvPr>
          <p:cNvGrpSpPr/>
          <p:nvPr/>
        </p:nvGrpSpPr>
        <p:grpSpPr>
          <a:xfrm>
            <a:off x="8790877" y="5241624"/>
            <a:ext cx="2677173" cy="1122351"/>
            <a:chOff x="8803576" y="5241624"/>
            <a:chExt cx="2677173" cy="1122351"/>
          </a:xfrm>
        </p:grpSpPr>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8803576" y="5985410"/>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Other clouds</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9937688" y="5495644"/>
              <a:ext cx="419720" cy="196186"/>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981693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6A66F496-CB08-465C-AF6C-F4E54E8520C5}"/>
              </a:ext>
            </a:extLst>
          </p:cNvPr>
          <p:cNvGrpSpPr/>
          <p:nvPr/>
        </p:nvGrpSpPr>
        <p:grpSpPr>
          <a:xfrm>
            <a:off x="950341" y="5241624"/>
            <a:ext cx="2677173" cy="1122351"/>
            <a:chOff x="950341" y="5241624"/>
            <a:chExt cx="2677173" cy="1122351"/>
          </a:xfrm>
        </p:grpSpPr>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50341" y="5985410"/>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53919" y="5436119"/>
              <a:ext cx="489068" cy="286352"/>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58316" y="5241624"/>
              <a:ext cx="661224" cy="661224"/>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8" name="Rectangle 137">
            <a:extLst>
              <a:ext uri="{FF2B5EF4-FFF2-40B4-BE49-F238E27FC236}">
                <a16:creationId xmlns:a16="http://schemas.microsoft.com/office/drawing/2014/main" id="{C57B3DF1-002D-47A3-82B4-C4CF03DF2632}"/>
              </a:ext>
            </a:extLst>
          </p:cNvPr>
          <p:cNvSpPr/>
          <p:nvPr/>
        </p:nvSpPr>
        <p:spPr bwMode="auto">
          <a:xfrm>
            <a:off x="0" y="6410325"/>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3" name="Title 1">
            <a:extLst>
              <a:ext uri="{FF2B5EF4-FFF2-40B4-BE49-F238E27FC236}">
                <a16:creationId xmlns:a16="http://schemas.microsoft.com/office/drawing/2014/main" id="{DE58F840-3D43-416F-86F1-A3FF7DF87DC6}"/>
              </a:ext>
            </a:extLst>
          </p:cNvPr>
          <p:cNvSpPr>
            <a:spLocks noGrp="1"/>
          </p:cNvSpPr>
          <p:nvPr>
            <p:ph type="title"/>
          </p:nvPr>
        </p:nvSpPr>
        <p:spPr>
          <a:xfrm>
            <a:off x="211913" y="208697"/>
            <a:ext cx="12793980" cy="917575"/>
          </a:xfrm>
        </p:spPr>
        <p:txBody>
          <a:bodyPr/>
          <a:lstStyle/>
          <a:p>
            <a:r>
              <a:rPr lang="en-US" dirty="0">
                <a:solidFill>
                  <a:schemeClr val="tx1"/>
                </a:solidFill>
                <a:cs typeface="Segoe UI Semibold" panose="020B0702040204020203" pitchFamily="34" charset="0"/>
              </a:rPr>
              <a:t>Azure Service Fabric: Microservices platform </a:t>
            </a:r>
          </a:p>
        </p:txBody>
      </p:sp>
      <p:sp>
        <p:nvSpPr>
          <p:cNvPr id="147" name="Text Placeholder 21">
            <a:extLst>
              <a:ext uri="{FF2B5EF4-FFF2-40B4-BE49-F238E27FC236}">
                <a16:creationId xmlns:a16="http://schemas.microsoft.com/office/drawing/2014/main" id="{688C46F3-BD66-43C6-BA71-E12DAA4AF555}"/>
              </a:ext>
            </a:extLst>
          </p:cNvPr>
          <p:cNvSpPr txBox="1">
            <a:spLocks/>
          </p:cNvSpPr>
          <p:nvPr/>
        </p:nvSpPr>
        <p:spPr>
          <a:xfrm>
            <a:off x="329743" y="1097101"/>
            <a:ext cx="11880154" cy="461665"/>
          </a:xfrm>
          <a:prstGeom prst="rect">
            <a:avLst/>
          </a:prstGeom>
        </p:spPr>
        <p:txBody>
          <a:bodyPr wrap="square" lIns="146304"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defRPr/>
            </a:pPr>
            <a:r>
              <a:rPr lang="en-US" sz="2000" dirty="0">
                <a:solidFill>
                  <a:srgbClr val="505050"/>
                </a:solidFill>
                <a:latin typeface="+mj-lt"/>
                <a:ea typeface="+mn-ea"/>
                <a:cs typeface="+mn-cs"/>
              </a:rPr>
              <a:t>Build, deploy, and operate applications as microservices, using any OS, at any scale, on any cloud</a:t>
            </a:r>
          </a:p>
        </p:txBody>
      </p:sp>
    </p:spTree>
    <p:extLst>
      <p:ext uri="{BB962C8B-B14F-4D97-AF65-F5344CB8AC3E}">
        <p14:creationId xmlns:p14="http://schemas.microsoft.com/office/powerpoint/2010/main" val="238804585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Group 277">
            <a:extLst>
              <a:ext uri="{FF2B5EF4-FFF2-40B4-BE49-F238E27FC236}">
                <a16:creationId xmlns:a16="http://schemas.microsoft.com/office/drawing/2014/main" id="{3ACDF643-E268-45CA-ADE8-8E74B32FB950}"/>
              </a:ext>
            </a:extLst>
          </p:cNvPr>
          <p:cNvGrpSpPr/>
          <p:nvPr/>
        </p:nvGrpSpPr>
        <p:grpSpPr>
          <a:xfrm>
            <a:off x="-226230" y="4584522"/>
            <a:ext cx="13154807" cy="2748832"/>
            <a:chOff x="-359166" y="3595461"/>
            <a:chExt cx="13154807" cy="2748832"/>
          </a:xfrm>
        </p:grpSpPr>
        <p:grpSp>
          <p:nvGrpSpPr>
            <p:cNvPr id="280" name="Group 279">
              <a:extLst>
                <a:ext uri="{FF2B5EF4-FFF2-40B4-BE49-F238E27FC236}">
                  <a16:creationId xmlns:a16="http://schemas.microsoft.com/office/drawing/2014/main" id="{E8310034-1BE8-4116-A30E-7EC7FEC2E080}"/>
                </a:ext>
              </a:extLst>
            </p:cNvPr>
            <p:cNvGrpSpPr/>
            <p:nvPr/>
          </p:nvGrpSpPr>
          <p:grpSpPr>
            <a:xfrm>
              <a:off x="-359166" y="4877425"/>
              <a:ext cx="13154807" cy="1466868"/>
              <a:chOff x="-359166" y="1894404"/>
              <a:chExt cx="13154807" cy="1466868"/>
            </a:xfrm>
          </p:grpSpPr>
          <p:grpSp>
            <p:nvGrpSpPr>
              <p:cNvPr id="454" name="Group 453">
                <a:extLst>
                  <a:ext uri="{FF2B5EF4-FFF2-40B4-BE49-F238E27FC236}">
                    <a16:creationId xmlns:a16="http://schemas.microsoft.com/office/drawing/2014/main" id="{81460BBC-713C-4EC0-BB9F-8FE6941255C6}"/>
                  </a:ext>
                </a:extLst>
              </p:cNvPr>
              <p:cNvGrpSpPr/>
              <p:nvPr/>
            </p:nvGrpSpPr>
            <p:grpSpPr>
              <a:xfrm>
                <a:off x="166743" y="2868963"/>
                <a:ext cx="12106163" cy="492309"/>
                <a:chOff x="166743" y="3220231"/>
                <a:chExt cx="12106163" cy="492309"/>
              </a:xfrm>
              <a:noFill/>
            </p:grpSpPr>
            <p:sp>
              <p:nvSpPr>
                <p:cNvPr id="496" name="Hexagon 495">
                  <a:extLst>
                    <a:ext uri="{FF2B5EF4-FFF2-40B4-BE49-F238E27FC236}">
                      <a16:creationId xmlns:a16="http://schemas.microsoft.com/office/drawing/2014/main" id="{69987455-3D75-4E0B-B66C-1A7232C9B1AE}"/>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7" name="Hexagon 496">
                  <a:extLst>
                    <a:ext uri="{FF2B5EF4-FFF2-40B4-BE49-F238E27FC236}">
                      <a16:creationId xmlns:a16="http://schemas.microsoft.com/office/drawing/2014/main" id="{0B991C23-1BC6-47C3-A162-F084DFA4245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8" name="Hexagon 497">
                  <a:extLst>
                    <a:ext uri="{FF2B5EF4-FFF2-40B4-BE49-F238E27FC236}">
                      <a16:creationId xmlns:a16="http://schemas.microsoft.com/office/drawing/2014/main" id="{A9899071-484A-47C2-B988-03B018788002}"/>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9" name="Hexagon 498">
                  <a:extLst>
                    <a:ext uri="{FF2B5EF4-FFF2-40B4-BE49-F238E27FC236}">
                      <a16:creationId xmlns:a16="http://schemas.microsoft.com/office/drawing/2014/main" id="{E7AC10B4-640A-437F-9D5E-9D1FFE22825E}"/>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0" name="Hexagon 499">
                  <a:extLst>
                    <a:ext uri="{FF2B5EF4-FFF2-40B4-BE49-F238E27FC236}">
                      <a16:creationId xmlns:a16="http://schemas.microsoft.com/office/drawing/2014/main" id="{6CF0986F-B7A1-44B3-861C-B63D7362C6E0}"/>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1" name="Hexagon 500">
                  <a:extLst>
                    <a:ext uri="{FF2B5EF4-FFF2-40B4-BE49-F238E27FC236}">
                      <a16:creationId xmlns:a16="http://schemas.microsoft.com/office/drawing/2014/main" id="{322C0763-4723-4354-B463-C45A09CFDDB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2" name="Hexagon 501">
                  <a:extLst>
                    <a:ext uri="{FF2B5EF4-FFF2-40B4-BE49-F238E27FC236}">
                      <a16:creationId xmlns:a16="http://schemas.microsoft.com/office/drawing/2014/main" id="{5BB0CBBF-E2F3-4146-A3F1-195A23438D10}"/>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3" name="Hexagon 502">
                  <a:extLst>
                    <a:ext uri="{FF2B5EF4-FFF2-40B4-BE49-F238E27FC236}">
                      <a16:creationId xmlns:a16="http://schemas.microsoft.com/office/drawing/2014/main" id="{BAE5CC24-7674-4817-A982-02103837AFFA}"/>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4" name="Hexagon 503">
                  <a:extLst>
                    <a:ext uri="{FF2B5EF4-FFF2-40B4-BE49-F238E27FC236}">
                      <a16:creationId xmlns:a16="http://schemas.microsoft.com/office/drawing/2014/main" id="{43B31AF2-6A8E-4779-90C4-BE19352E5C4B}"/>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5" name="Hexagon 504">
                  <a:extLst>
                    <a:ext uri="{FF2B5EF4-FFF2-40B4-BE49-F238E27FC236}">
                      <a16:creationId xmlns:a16="http://schemas.microsoft.com/office/drawing/2014/main" id="{2595764C-030B-4D0D-BBCB-1A0091B58B5E}"/>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6" name="Hexagon 505">
                  <a:extLst>
                    <a:ext uri="{FF2B5EF4-FFF2-40B4-BE49-F238E27FC236}">
                      <a16:creationId xmlns:a16="http://schemas.microsoft.com/office/drawing/2014/main" id="{B31C39DB-9158-4671-9435-FD1BD08B761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7" name="Hexagon 506">
                  <a:extLst>
                    <a:ext uri="{FF2B5EF4-FFF2-40B4-BE49-F238E27FC236}">
                      <a16:creationId xmlns:a16="http://schemas.microsoft.com/office/drawing/2014/main" id="{B6C68820-C374-4FE3-B5BE-D61EC087CDE1}"/>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55" name="Group 454">
                <a:extLst>
                  <a:ext uri="{FF2B5EF4-FFF2-40B4-BE49-F238E27FC236}">
                    <a16:creationId xmlns:a16="http://schemas.microsoft.com/office/drawing/2014/main" id="{88639934-9374-4F43-B438-EC5146CDC229}"/>
                  </a:ext>
                </a:extLst>
              </p:cNvPr>
              <p:cNvGrpSpPr/>
              <p:nvPr/>
            </p:nvGrpSpPr>
            <p:grpSpPr>
              <a:xfrm>
                <a:off x="-359166" y="1894404"/>
                <a:ext cx="12106163" cy="492309"/>
                <a:chOff x="-359166" y="1894404"/>
                <a:chExt cx="12106163" cy="492309"/>
              </a:xfrm>
            </p:grpSpPr>
            <p:sp>
              <p:nvSpPr>
                <p:cNvPr id="484" name="Hexagon 483">
                  <a:extLst>
                    <a:ext uri="{FF2B5EF4-FFF2-40B4-BE49-F238E27FC236}">
                      <a16:creationId xmlns:a16="http://schemas.microsoft.com/office/drawing/2014/main" id="{CA1F35B6-BA47-48A5-A5A0-1A909FFA65DB}"/>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5" name="Hexagon 484">
                  <a:extLst>
                    <a:ext uri="{FF2B5EF4-FFF2-40B4-BE49-F238E27FC236}">
                      <a16:creationId xmlns:a16="http://schemas.microsoft.com/office/drawing/2014/main" id="{A3353996-7466-497B-8759-D609F831147E}"/>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Hexagon 485">
                  <a:extLst>
                    <a:ext uri="{FF2B5EF4-FFF2-40B4-BE49-F238E27FC236}">
                      <a16:creationId xmlns:a16="http://schemas.microsoft.com/office/drawing/2014/main" id="{4ACF03CF-0340-4C6B-B22C-CA84A5FB6817}"/>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7" name="Hexagon 486">
                  <a:extLst>
                    <a:ext uri="{FF2B5EF4-FFF2-40B4-BE49-F238E27FC236}">
                      <a16:creationId xmlns:a16="http://schemas.microsoft.com/office/drawing/2014/main" id="{60CC02E1-C48C-47EC-B86C-2BBB7CCC1C82}"/>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8" name="Hexagon 487">
                  <a:extLst>
                    <a:ext uri="{FF2B5EF4-FFF2-40B4-BE49-F238E27FC236}">
                      <a16:creationId xmlns:a16="http://schemas.microsoft.com/office/drawing/2014/main" id="{85513372-B5D0-47E7-B243-E304FAB8A70C}"/>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9" name="Hexagon 488">
                  <a:extLst>
                    <a:ext uri="{FF2B5EF4-FFF2-40B4-BE49-F238E27FC236}">
                      <a16:creationId xmlns:a16="http://schemas.microsoft.com/office/drawing/2014/main" id="{6FD16D9D-EF89-4BB6-8270-3CEA67DFCC20}"/>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0" name="Hexagon 489">
                  <a:extLst>
                    <a:ext uri="{FF2B5EF4-FFF2-40B4-BE49-F238E27FC236}">
                      <a16:creationId xmlns:a16="http://schemas.microsoft.com/office/drawing/2014/main" id="{CFB9C89F-2023-4A24-8924-A569B28B231A}"/>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1" name="Hexagon 490">
                  <a:extLst>
                    <a:ext uri="{FF2B5EF4-FFF2-40B4-BE49-F238E27FC236}">
                      <a16:creationId xmlns:a16="http://schemas.microsoft.com/office/drawing/2014/main" id="{8793900B-3C5C-4AC7-96F3-AF041254BF26}"/>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Hexagon 491">
                  <a:extLst>
                    <a:ext uri="{FF2B5EF4-FFF2-40B4-BE49-F238E27FC236}">
                      <a16:creationId xmlns:a16="http://schemas.microsoft.com/office/drawing/2014/main" id="{2A0CF86D-0D02-4854-BB45-3121B3D8D479}"/>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Hexagon 492">
                  <a:extLst>
                    <a:ext uri="{FF2B5EF4-FFF2-40B4-BE49-F238E27FC236}">
                      <a16:creationId xmlns:a16="http://schemas.microsoft.com/office/drawing/2014/main" id="{34684C85-EF26-4AC3-AD4C-A9984341694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4" name="Hexagon 493">
                  <a:extLst>
                    <a:ext uri="{FF2B5EF4-FFF2-40B4-BE49-F238E27FC236}">
                      <a16:creationId xmlns:a16="http://schemas.microsoft.com/office/drawing/2014/main" id="{3297FBA1-8283-46B1-9E6A-E7F5AEE0DEBA}"/>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5" name="Hexagon 494">
                  <a:extLst>
                    <a:ext uri="{FF2B5EF4-FFF2-40B4-BE49-F238E27FC236}">
                      <a16:creationId xmlns:a16="http://schemas.microsoft.com/office/drawing/2014/main" id="{1C231D4F-918A-4553-9066-1750B904301B}"/>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56" name="Group 455">
                <a:extLst>
                  <a:ext uri="{FF2B5EF4-FFF2-40B4-BE49-F238E27FC236}">
                    <a16:creationId xmlns:a16="http://schemas.microsoft.com/office/drawing/2014/main" id="{5225FDA5-5406-4473-B414-7E9675F81895}"/>
                  </a:ext>
                </a:extLst>
              </p:cNvPr>
              <p:cNvGrpSpPr/>
              <p:nvPr/>
            </p:nvGrpSpPr>
            <p:grpSpPr>
              <a:xfrm>
                <a:off x="166743" y="2231934"/>
                <a:ext cx="12106163" cy="492309"/>
                <a:chOff x="166743" y="2231934"/>
                <a:chExt cx="12106163" cy="492309"/>
              </a:xfrm>
            </p:grpSpPr>
            <p:sp>
              <p:nvSpPr>
                <p:cNvPr id="472" name="Hexagon 471">
                  <a:extLst>
                    <a:ext uri="{FF2B5EF4-FFF2-40B4-BE49-F238E27FC236}">
                      <a16:creationId xmlns:a16="http://schemas.microsoft.com/office/drawing/2014/main" id="{0A898783-A511-4E02-AE9C-492B5D3D6AE9}"/>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3" name="Hexagon 472">
                  <a:extLst>
                    <a:ext uri="{FF2B5EF4-FFF2-40B4-BE49-F238E27FC236}">
                      <a16:creationId xmlns:a16="http://schemas.microsoft.com/office/drawing/2014/main" id="{66EB0806-2985-40E5-A4DB-0E28AE6FFE9E}"/>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4" name="Hexagon 473">
                  <a:extLst>
                    <a:ext uri="{FF2B5EF4-FFF2-40B4-BE49-F238E27FC236}">
                      <a16:creationId xmlns:a16="http://schemas.microsoft.com/office/drawing/2014/main" id="{EEEA4A46-5542-403A-821F-C0F35F2DFF7C}"/>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5" name="Hexagon 474">
                  <a:extLst>
                    <a:ext uri="{FF2B5EF4-FFF2-40B4-BE49-F238E27FC236}">
                      <a16:creationId xmlns:a16="http://schemas.microsoft.com/office/drawing/2014/main" id="{104BD9EF-550C-4673-A727-F40F5897161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6" name="Hexagon 475">
                  <a:extLst>
                    <a:ext uri="{FF2B5EF4-FFF2-40B4-BE49-F238E27FC236}">
                      <a16:creationId xmlns:a16="http://schemas.microsoft.com/office/drawing/2014/main" id="{053C91A7-3FE7-424B-8000-148E23890FC1}"/>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7" name="Hexagon 476">
                  <a:extLst>
                    <a:ext uri="{FF2B5EF4-FFF2-40B4-BE49-F238E27FC236}">
                      <a16:creationId xmlns:a16="http://schemas.microsoft.com/office/drawing/2014/main" id="{DEC4E690-9858-4FD3-A655-0D3ED1EE4183}"/>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8" name="Hexagon 477">
                  <a:extLst>
                    <a:ext uri="{FF2B5EF4-FFF2-40B4-BE49-F238E27FC236}">
                      <a16:creationId xmlns:a16="http://schemas.microsoft.com/office/drawing/2014/main" id="{A1F92765-FB9D-4600-8634-10FD6C581909}"/>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9" name="Hexagon 478">
                  <a:extLst>
                    <a:ext uri="{FF2B5EF4-FFF2-40B4-BE49-F238E27FC236}">
                      <a16:creationId xmlns:a16="http://schemas.microsoft.com/office/drawing/2014/main" id="{45C14BD9-50B0-401C-BA77-20AF957E1ABE}"/>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0" name="Hexagon 479">
                  <a:extLst>
                    <a:ext uri="{FF2B5EF4-FFF2-40B4-BE49-F238E27FC236}">
                      <a16:creationId xmlns:a16="http://schemas.microsoft.com/office/drawing/2014/main" id="{D13AEE80-3B1C-4E4F-B37E-E13E023FD0B3}"/>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1" name="Hexagon 480">
                  <a:extLst>
                    <a:ext uri="{FF2B5EF4-FFF2-40B4-BE49-F238E27FC236}">
                      <a16:creationId xmlns:a16="http://schemas.microsoft.com/office/drawing/2014/main" id="{C979B4CB-0455-449E-AEF2-4714F02FAC00}"/>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2" name="Hexagon 481">
                  <a:extLst>
                    <a:ext uri="{FF2B5EF4-FFF2-40B4-BE49-F238E27FC236}">
                      <a16:creationId xmlns:a16="http://schemas.microsoft.com/office/drawing/2014/main" id="{8CE2082B-C773-4484-B455-D27B4724787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3" name="Hexagon 482">
                  <a:extLst>
                    <a:ext uri="{FF2B5EF4-FFF2-40B4-BE49-F238E27FC236}">
                      <a16:creationId xmlns:a16="http://schemas.microsoft.com/office/drawing/2014/main" id="{C77218C4-71D0-4D89-A258-6F9E2CB2E14F}"/>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57" name="Hexagon 456">
                <a:extLst>
                  <a:ext uri="{FF2B5EF4-FFF2-40B4-BE49-F238E27FC236}">
                    <a16:creationId xmlns:a16="http://schemas.microsoft.com/office/drawing/2014/main" id="{E469044C-6DFF-4A1D-8F75-68F78D10AA1B}"/>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58" name="Group 457">
                <a:extLst>
                  <a:ext uri="{FF2B5EF4-FFF2-40B4-BE49-F238E27FC236}">
                    <a16:creationId xmlns:a16="http://schemas.microsoft.com/office/drawing/2014/main" id="{A8559991-7C04-42C8-9382-60664B62E446}"/>
                  </a:ext>
                </a:extLst>
              </p:cNvPr>
              <p:cNvGrpSpPr/>
              <p:nvPr/>
            </p:nvGrpSpPr>
            <p:grpSpPr>
              <a:xfrm>
                <a:off x="-359166" y="2546046"/>
                <a:ext cx="12106163" cy="492309"/>
                <a:chOff x="-359166" y="2546046"/>
                <a:chExt cx="12106163" cy="492309"/>
              </a:xfrm>
            </p:grpSpPr>
            <p:sp>
              <p:nvSpPr>
                <p:cNvPr id="460" name="Hexagon 459">
                  <a:extLst>
                    <a:ext uri="{FF2B5EF4-FFF2-40B4-BE49-F238E27FC236}">
                      <a16:creationId xmlns:a16="http://schemas.microsoft.com/office/drawing/2014/main" id="{8BC6D57D-31C2-487C-B4BA-6A3D68429B3C}"/>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1" name="Hexagon 460">
                  <a:extLst>
                    <a:ext uri="{FF2B5EF4-FFF2-40B4-BE49-F238E27FC236}">
                      <a16:creationId xmlns:a16="http://schemas.microsoft.com/office/drawing/2014/main" id="{CB259829-85AE-4D0B-8493-F35265DC61EE}"/>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2" name="Hexagon 461">
                  <a:extLst>
                    <a:ext uri="{FF2B5EF4-FFF2-40B4-BE49-F238E27FC236}">
                      <a16:creationId xmlns:a16="http://schemas.microsoft.com/office/drawing/2014/main" id="{93E3AD4F-409E-49A8-95A1-3396F334599D}"/>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3" name="Hexagon 462">
                  <a:extLst>
                    <a:ext uri="{FF2B5EF4-FFF2-40B4-BE49-F238E27FC236}">
                      <a16:creationId xmlns:a16="http://schemas.microsoft.com/office/drawing/2014/main" id="{C781A108-7964-4DF9-B284-74838D21D3EF}"/>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4" name="Hexagon 463">
                  <a:extLst>
                    <a:ext uri="{FF2B5EF4-FFF2-40B4-BE49-F238E27FC236}">
                      <a16:creationId xmlns:a16="http://schemas.microsoft.com/office/drawing/2014/main" id="{9C1FF0E0-CAA9-4935-8B12-09B7FE79F3D5}"/>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5" name="Hexagon 464">
                  <a:extLst>
                    <a:ext uri="{FF2B5EF4-FFF2-40B4-BE49-F238E27FC236}">
                      <a16:creationId xmlns:a16="http://schemas.microsoft.com/office/drawing/2014/main" id="{355C27F9-2CA4-43C3-9F56-D82BAC3EF860}"/>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6" name="Hexagon 465">
                  <a:extLst>
                    <a:ext uri="{FF2B5EF4-FFF2-40B4-BE49-F238E27FC236}">
                      <a16:creationId xmlns:a16="http://schemas.microsoft.com/office/drawing/2014/main" id="{F6D873C5-336A-4D53-A4D3-6F9F6CE9AC01}"/>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7" name="Hexagon 466">
                  <a:extLst>
                    <a:ext uri="{FF2B5EF4-FFF2-40B4-BE49-F238E27FC236}">
                      <a16:creationId xmlns:a16="http://schemas.microsoft.com/office/drawing/2014/main" id="{1E360F7E-87BC-42B8-9A94-F315D6A21243}"/>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8" name="Hexagon 467">
                  <a:extLst>
                    <a:ext uri="{FF2B5EF4-FFF2-40B4-BE49-F238E27FC236}">
                      <a16:creationId xmlns:a16="http://schemas.microsoft.com/office/drawing/2014/main" id="{3EF0861A-C3FA-49E8-BEA4-939B88D64990}"/>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9" name="Hexagon 468">
                  <a:extLst>
                    <a:ext uri="{FF2B5EF4-FFF2-40B4-BE49-F238E27FC236}">
                      <a16:creationId xmlns:a16="http://schemas.microsoft.com/office/drawing/2014/main" id="{A1DFA8D8-A3D7-4B7D-9EF0-60B0F3EB6077}"/>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0" name="Hexagon 469">
                  <a:extLst>
                    <a:ext uri="{FF2B5EF4-FFF2-40B4-BE49-F238E27FC236}">
                      <a16:creationId xmlns:a16="http://schemas.microsoft.com/office/drawing/2014/main" id="{0E4DFB0F-84EC-452D-8896-7413A0AD613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1" name="Hexagon 470">
                  <a:extLst>
                    <a:ext uri="{FF2B5EF4-FFF2-40B4-BE49-F238E27FC236}">
                      <a16:creationId xmlns:a16="http://schemas.microsoft.com/office/drawing/2014/main" id="{35BAFAF2-6400-4E39-A23D-1DABB796EDDA}"/>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59" name="Hexagon 458">
                <a:extLst>
                  <a:ext uri="{FF2B5EF4-FFF2-40B4-BE49-F238E27FC236}">
                    <a16:creationId xmlns:a16="http://schemas.microsoft.com/office/drawing/2014/main" id="{A7CED481-5909-4AE4-B71D-DC645B3E5F68}"/>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FB35D6EE-6776-485D-B112-E1FD130B7377}"/>
                </a:ext>
              </a:extLst>
            </p:cNvPr>
            <p:cNvGrpSpPr/>
            <p:nvPr/>
          </p:nvGrpSpPr>
          <p:grpSpPr>
            <a:xfrm>
              <a:off x="-359166" y="3595461"/>
              <a:ext cx="13154807" cy="1466868"/>
              <a:chOff x="-359166" y="1894404"/>
              <a:chExt cx="13154807" cy="1466868"/>
            </a:xfrm>
          </p:grpSpPr>
          <p:grpSp>
            <p:nvGrpSpPr>
              <p:cNvPr id="282" name="Group 281">
                <a:extLst>
                  <a:ext uri="{FF2B5EF4-FFF2-40B4-BE49-F238E27FC236}">
                    <a16:creationId xmlns:a16="http://schemas.microsoft.com/office/drawing/2014/main" id="{64ABFCF2-894C-4383-9440-2A8D2671CD4F}"/>
                  </a:ext>
                </a:extLst>
              </p:cNvPr>
              <p:cNvGrpSpPr/>
              <p:nvPr/>
            </p:nvGrpSpPr>
            <p:grpSpPr>
              <a:xfrm>
                <a:off x="166743" y="2868963"/>
                <a:ext cx="12106163" cy="492309"/>
                <a:chOff x="166743" y="3220231"/>
                <a:chExt cx="12106163" cy="492309"/>
              </a:xfrm>
              <a:noFill/>
            </p:grpSpPr>
            <p:sp>
              <p:nvSpPr>
                <p:cNvPr id="442" name="Hexagon 441">
                  <a:extLst>
                    <a:ext uri="{FF2B5EF4-FFF2-40B4-BE49-F238E27FC236}">
                      <a16:creationId xmlns:a16="http://schemas.microsoft.com/office/drawing/2014/main" id="{666037EC-69DC-4F2B-8858-DE741067CCC7}"/>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3" name="Hexagon 442">
                  <a:extLst>
                    <a:ext uri="{FF2B5EF4-FFF2-40B4-BE49-F238E27FC236}">
                      <a16:creationId xmlns:a16="http://schemas.microsoft.com/office/drawing/2014/main" id="{49742267-8C01-4DD7-A91C-739B5BABDDCA}"/>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4" name="Hexagon 443">
                  <a:extLst>
                    <a:ext uri="{FF2B5EF4-FFF2-40B4-BE49-F238E27FC236}">
                      <a16:creationId xmlns:a16="http://schemas.microsoft.com/office/drawing/2014/main" id="{EDF148C1-67EC-4F9F-B202-3F8C0CCD1A30}"/>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5" name="Hexagon 444">
                  <a:extLst>
                    <a:ext uri="{FF2B5EF4-FFF2-40B4-BE49-F238E27FC236}">
                      <a16:creationId xmlns:a16="http://schemas.microsoft.com/office/drawing/2014/main" id="{F3FAB0F9-1519-4B2A-9280-3A47F3F16F36}"/>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6" name="Hexagon 445">
                  <a:extLst>
                    <a:ext uri="{FF2B5EF4-FFF2-40B4-BE49-F238E27FC236}">
                      <a16:creationId xmlns:a16="http://schemas.microsoft.com/office/drawing/2014/main" id="{2FD438F0-FD65-47B7-A05F-DDEBE3E2EB0F}"/>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7" name="Hexagon 446">
                  <a:extLst>
                    <a:ext uri="{FF2B5EF4-FFF2-40B4-BE49-F238E27FC236}">
                      <a16:creationId xmlns:a16="http://schemas.microsoft.com/office/drawing/2014/main" id="{151737DC-0427-4B23-92E7-CEA54D506F86}"/>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8" name="Hexagon 447">
                  <a:extLst>
                    <a:ext uri="{FF2B5EF4-FFF2-40B4-BE49-F238E27FC236}">
                      <a16:creationId xmlns:a16="http://schemas.microsoft.com/office/drawing/2014/main" id="{EC8FBFC1-3B4A-4270-9274-ED513DA5540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9" name="Hexagon 448">
                  <a:extLst>
                    <a:ext uri="{FF2B5EF4-FFF2-40B4-BE49-F238E27FC236}">
                      <a16:creationId xmlns:a16="http://schemas.microsoft.com/office/drawing/2014/main" id="{7652CED4-0618-4123-A876-77D21420D593}"/>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0" name="Hexagon 449">
                  <a:extLst>
                    <a:ext uri="{FF2B5EF4-FFF2-40B4-BE49-F238E27FC236}">
                      <a16:creationId xmlns:a16="http://schemas.microsoft.com/office/drawing/2014/main" id="{E57286C5-D9D7-4C64-BEC7-E01BC7623BD2}"/>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1" name="Hexagon 450">
                  <a:extLst>
                    <a:ext uri="{FF2B5EF4-FFF2-40B4-BE49-F238E27FC236}">
                      <a16:creationId xmlns:a16="http://schemas.microsoft.com/office/drawing/2014/main" id="{930E294D-BE15-403C-A969-3E38499EFC59}"/>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2" name="Hexagon 451">
                  <a:extLst>
                    <a:ext uri="{FF2B5EF4-FFF2-40B4-BE49-F238E27FC236}">
                      <a16:creationId xmlns:a16="http://schemas.microsoft.com/office/drawing/2014/main" id="{ACB6873D-ADA9-4A1A-AACE-EA5C24B6B8B0}"/>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3" name="Hexagon 452">
                  <a:extLst>
                    <a:ext uri="{FF2B5EF4-FFF2-40B4-BE49-F238E27FC236}">
                      <a16:creationId xmlns:a16="http://schemas.microsoft.com/office/drawing/2014/main" id="{C828B65D-6762-4B8E-9F6D-5DEF87FC4807}"/>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3" name="Group 282">
                <a:extLst>
                  <a:ext uri="{FF2B5EF4-FFF2-40B4-BE49-F238E27FC236}">
                    <a16:creationId xmlns:a16="http://schemas.microsoft.com/office/drawing/2014/main" id="{F114655E-F8C4-4978-A515-193A2880C806}"/>
                  </a:ext>
                </a:extLst>
              </p:cNvPr>
              <p:cNvGrpSpPr/>
              <p:nvPr/>
            </p:nvGrpSpPr>
            <p:grpSpPr>
              <a:xfrm>
                <a:off x="689478" y="1894404"/>
                <a:ext cx="11057519" cy="492309"/>
                <a:chOff x="689478" y="1894404"/>
                <a:chExt cx="11057519" cy="492309"/>
              </a:xfrm>
            </p:grpSpPr>
            <p:sp>
              <p:nvSpPr>
                <p:cNvPr id="438" name="Hexagon 437">
                  <a:extLst>
                    <a:ext uri="{FF2B5EF4-FFF2-40B4-BE49-F238E27FC236}">
                      <a16:creationId xmlns:a16="http://schemas.microsoft.com/office/drawing/2014/main" id="{C530ABB2-2CD1-498D-BA55-B1388F9AED57}"/>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9" name="Hexagon 438">
                  <a:extLst>
                    <a:ext uri="{FF2B5EF4-FFF2-40B4-BE49-F238E27FC236}">
                      <a16:creationId xmlns:a16="http://schemas.microsoft.com/office/drawing/2014/main" id="{7271B5DA-4A89-48B5-8EF8-7013303C41BF}"/>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0" name="Hexagon 439">
                  <a:extLst>
                    <a:ext uri="{FF2B5EF4-FFF2-40B4-BE49-F238E27FC236}">
                      <a16:creationId xmlns:a16="http://schemas.microsoft.com/office/drawing/2014/main" id="{13106D72-8B7E-494C-9658-A2683CDF1F45}"/>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1" name="Hexagon 440">
                  <a:extLst>
                    <a:ext uri="{FF2B5EF4-FFF2-40B4-BE49-F238E27FC236}">
                      <a16:creationId xmlns:a16="http://schemas.microsoft.com/office/drawing/2014/main" id="{6E18328F-954C-46F3-9089-E842AF2975B0}"/>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4" name="Group 283">
                <a:extLst>
                  <a:ext uri="{FF2B5EF4-FFF2-40B4-BE49-F238E27FC236}">
                    <a16:creationId xmlns:a16="http://schemas.microsoft.com/office/drawing/2014/main" id="{0B6ECEA6-D337-4CAF-84C7-52746BDBB93E}"/>
                  </a:ext>
                </a:extLst>
              </p:cNvPr>
              <p:cNvGrpSpPr/>
              <p:nvPr/>
            </p:nvGrpSpPr>
            <p:grpSpPr>
              <a:xfrm>
                <a:off x="166743" y="2231934"/>
                <a:ext cx="12106163" cy="492309"/>
                <a:chOff x="166743" y="2231934"/>
                <a:chExt cx="12106163" cy="492309"/>
              </a:xfrm>
            </p:grpSpPr>
            <p:sp>
              <p:nvSpPr>
                <p:cNvPr id="358" name="Hexagon 357">
                  <a:extLst>
                    <a:ext uri="{FF2B5EF4-FFF2-40B4-BE49-F238E27FC236}">
                      <a16:creationId xmlns:a16="http://schemas.microsoft.com/office/drawing/2014/main" id="{068344E5-0FAC-458B-9D5B-10E3C4B96D62}"/>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0" name="Hexagon 429">
                  <a:extLst>
                    <a:ext uri="{FF2B5EF4-FFF2-40B4-BE49-F238E27FC236}">
                      <a16:creationId xmlns:a16="http://schemas.microsoft.com/office/drawing/2014/main" id="{5F60CBBB-0DFF-4527-A452-98919241CEE6}"/>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1" name="Hexagon 430">
                  <a:extLst>
                    <a:ext uri="{FF2B5EF4-FFF2-40B4-BE49-F238E27FC236}">
                      <a16:creationId xmlns:a16="http://schemas.microsoft.com/office/drawing/2014/main" id="{79ED7A62-88C5-4F85-B080-897D82343044}"/>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2" name="Hexagon 431">
                  <a:extLst>
                    <a:ext uri="{FF2B5EF4-FFF2-40B4-BE49-F238E27FC236}">
                      <a16:creationId xmlns:a16="http://schemas.microsoft.com/office/drawing/2014/main" id="{718BF235-9F86-4BC5-B33F-F5C2405EB275}"/>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3" name="Hexagon 432">
                  <a:extLst>
                    <a:ext uri="{FF2B5EF4-FFF2-40B4-BE49-F238E27FC236}">
                      <a16:creationId xmlns:a16="http://schemas.microsoft.com/office/drawing/2014/main" id="{92ED66AB-C09C-4EDF-A635-83B87AA2C68C}"/>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4" name="Hexagon 433">
                  <a:extLst>
                    <a:ext uri="{FF2B5EF4-FFF2-40B4-BE49-F238E27FC236}">
                      <a16:creationId xmlns:a16="http://schemas.microsoft.com/office/drawing/2014/main" id="{9C57D134-B2CF-4C06-AC6B-D6D6BFCA2B7C}"/>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5" name="Hexagon 434">
                  <a:extLst>
                    <a:ext uri="{FF2B5EF4-FFF2-40B4-BE49-F238E27FC236}">
                      <a16:creationId xmlns:a16="http://schemas.microsoft.com/office/drawing/2014/main" id="{39822025-32F5-4C42-BBC4-C1C6AA78D94F}"/>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6" name="Hexagon 435">
                  <a:extLst>
                    <a:ext uri="{FF2B5EF4-FFF2-40B4-BE49-F238E27FC236}">
                      <a16:creationId xmlns:a16="http://schemas.microsoft.com/office/drawing/2014/main" id="{F88F3875-E467-42E6-81C0-3F2ABF599485}"/>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7" name="Hexagon 436">
                  <a:extLst>
                    <a:ext uri="{FF2B5EF4-FFF2-40B4-BE49-F238E27FC236}">
                      <a16:creationId xmlns:a16="http://schemas.microsoft.com/office/drawing/2014/main" id="{ED94D50C-A937-4800-BDB9-F640358E7ECA}"/>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0446FAD8-B156-4F8C-A1B6-46290D3CC2FD}"/>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id="{C15B2B2D-967B-485B-A855-5B52A124A831}"/>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2" name="Hexagon 291">
                  <a:extLst>
                    <a:ext uri="{FF2B5EF4-FFF2-40B4-BE49-F238E27FC236}">
                      <a16:creationId xmlns:a16="http://schemas.microsoft.com/office/drawing/2014/main" id="{03E76456-F3BC-456F-8EF1-2777FA11B0E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3" name="Hexagon 292">
                  <a:extLst>
                    <a:ext uri="{FF2B5EF4-FFF2-40B4-BE49-F238E27FC236}">
                      <a16:creationId xmlns:a16="http://schemas.microsoft.com/office/drawing/2014/main" id="{1D8EA871-EEE2-4C50-BE5B-02478ACC7E47}"/>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4" name="Hexagon 293">
                  <a:extLst>
                    <a:ext uri="{FF2B5EF4-FFF2-40B4-BE49-F238E27FC236}">
                      <a16:creationId xmlns:a16="http://schemas.microsoft.com/office/drawing/2014/main" id="{D9F10EB6-71C2-49F3-AB19-732B5731F530}"/>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8" name="Hexagon 297">
                  <a:extLst>
                    <a:ext uri="{FF2B5EF4-FFF2-40B4-BE49-F238E27FC236}">
                      <a16:creationId xmlns:a16="http://schemas.microsoft.com/office/drawing/2014/main" id="{A307179F-8D52-4F20-9D84-86150AB66549}"/>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6" name="Hexagon 305">
                  <a:extLst>
                    <a:ext uri="{FF2B5EF4-FFF2-40B4-BE49-F238E27FC236}">
                      <a16:creationId xmlns:a16="http://schemas.microsoft.com/office/drawing/2014/main" id="{4D11814B-C464-4D34-9753-DAAB56B8771F}"/>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7" name="Hexagon 306">
                  <a:extLst>
                    <a:ext uri="{FF2B5EF4-FFF2-40B4-BE49-F238E27FC236}">
                      <a16:creationId xmlns:a16="http://schemas.microsoft.com/office/drawing/2014/main" id="{BFFED14C-A3B4-43BD-BC6E-10A6584511B8}"/>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8" name="Hexagon 307">
                  <a:extLst>
                    <a:ext uri="{FF2B5EF4-FFF2-40B4-BE49-F238E27FC236}">
                      <a16:creationId xmlns:a16="http://schemas.microsoft.com/office/drawing/2014/main" id="{94EE3A96-5B5E-4252-B6F9-1C6FB55F3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6" name="Hexagon 315">
                  <a:extLst>
                    <a:ext uri="{FF2B5EF4-FFF2-40B4-BE49-F238E27FC236}">
                      <a16:creationId xmlns:a16="http://schemas.microsoft.com/office/drawing/2014/main" id="{3814D318-CC12-4EF1-AAF5-E67EB55FF250}"/>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4" name="Hexagon 323">
                  <a:extLst>
                    <a:ext uri="{FF2B5EF4-FFF2-40B4-BE49-F238E27FC236}">
                      <a16:creationId xmlns:a16="http://schemas.microsoft.com/office/drawing/2014/main" id="{D9523DB1-BA59-4E15-882B-85E6119DB862}"/>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7" name="Hexagon 356">
                  <a:extLst>
                    <a:ext uri="{FF2B5EF4-FFF2-40B4-BE49-F238E27FC236}">
                      <a16:creationId xmlns:a16="http://schemas.microsoft.com/office/drawing/2014/main" id="{CFBFD156-5B30-4CE5-AE89-0CDC2F17CE09}"/>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id="{CD60A910-1CD1-4D63-89E3-4FB8897DB04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99" name="Oval 298">
            <a:extLst>
              <a:ext uri="{FF2B5EF4-FFF2-40B4-BE49-F238E27FC236}">
                <a16:creationId xmlns:a16="http://schemas.microsoft.com/office/drawing/2014/main" id="{4F16EEC5-BA3B-4DF6-93B9-90EE3EDE873D}"/>
              </a:ext>
            </a:extLst>
          </p:cNvPr>
          <p:cNvSpPr/>
          <p:nvPr/>
        </p:nvSpPr>
        <p:spPr bwMode="auto">
          <a:xfrm>
            <a:off x="3591421" y="4389106"/>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71260"/>
            <a:ext cx="11889564" cy="917575"/>
          </a:xfrm>
        </p:spPr>
        <p:txBody>
          <a:bodyPr/>
          <a:lstStyle/>
          <a:p>
            <a:r>
              <a:rPr lang="en-US" dirty="0">
                <a:solidFill>
                  <a:schemeClr val="tx1"/>
                </a:solidFill>
                <a:cs typeface="Segoe UI Semibold" panose="020B0702040204020203" pitchFamily="34" charset="0"/>
              </a:rPr>
              <a:t>Build: data-aware microservices </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64" y="1678180"/>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20365" y="2042085"/>
            <a:ext cx="11595744" cy="1349897"/>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a:t>
                </a:r>
              </a:p>
              <a:p>
                <a:pPr lvl="0" algn="ctr">
                  <a:lnSpc>
                    <a:spcPct val="100000"/>
                  </a:lnSpc>
                  <a:defRPr/>
                </a:pPr>
                <a:r>
                  <a:rPr lang="en-US"/>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a:t>
                </a:r>
              </a:p>
              <a:p>
                <a:pPr lvl="0" algn="ctr">
                  <a:lnSpc>
                    <a:spcPct val="100000"/>
                  </a:lnSpc>
                  <a:defRPr/>
                </a:pPr>
                <a:r>
                  <a:rPr lang="en-US"/>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23970" y="4025711"/>
            <a:ext cx="11588534" cy="222331"/>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9309" y="1678180"/>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74516"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126527"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 </a:t>
            </a:r>
            <a:br>
              <a:rPr lang="en-US"/>
            </a:br>
            <a:r>
              <a:rPr lang="en-US"/>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78538" y="2636511"/>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430549"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7082560" y="2636511"/>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734571" y="2636511"/>
            <a:ext cx="1692265" cy="874085"/>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a:p>
            <a:pPr lvl="0" algn="ctr">
              <a:lnSpc>
                <a:spcPct val="100000"/>
              </a:lnSpc>
              <a:defRPr/>
            </a:pPr>
            <a:endParaRPr lang="en-US"/>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386584" y="2636511"/>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1056750" y="2128414"/>
            <a:ext cx="351932" cy="344300"/>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371894" y="2110541"/>
            <a:ext cx="505553" cy="380046"/>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344054" y="2107549"/>
            <a:ext cx="430262" cy="431474"/>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999478" y="2069398"/>
            <a:ext cx="572984" cy="463648"/>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672144" y="2093672"/>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53210" y="2100606"/>
            <a:ext cx="468623" cy="46496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740005" y="2061503"/>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70">
            <a:extLst>
              <a:ext uri="{FF2B5EF4-FFF2-40B4-BE49-F238E27FC236}">
                <a16:creationId xmlns:a16="http://schemas.microsoft.com/office/drawing/2014/main" id="{C04082AE-3D01-4EFC-BAA5-F22AB0ABCC8C}"/>
              </a:ext>
            </a:extLst>
          </p:cNvPr>
          <p:cNvSpPr/>
          <p:nvPr/>
        </p:nvSpPr>
        <p:spPr bwMode="auto">
          <a:xfrm>
            <a:off x="3938994" y="1715204"/>
            <a:ext cx="8068570" cy="1719508"/>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p>
        </p:txBody>
      </p:sp>
      <p:sp>
        <p:nvSpPr>
          <p:cNvPr id="160" name="Oval 19">
            <a:extLst>
              <a:ext uri="{FF2B5EF4-FFF2-40B4-BE49-F238E27FC236}">
                <a16:creationId xmlns:a16="http://schemas.microsoft.com/office/drawing/2014/main" id="{5772A8CE-1ABE-439E-9EE4-32B6E0048446}"/>
              </a:ext>
            </a:extLst>
          </p:cNvPr>
          <p:cNvSpPr>
            <a:spLocks noChangeArrowheads="1"/>
          </p:cNvSpPr>
          <p:nvPr/>
        </p:nvSpPr>
        <p:spPr bwMode="auto">
          <a:xfrm>
            <a:off x="11314132" y="327735"/>
            <a:ext cx="775390" cy="793260"/>
          </a:xfrm>
          <a:prstGeom prst="ellipse">
            <a:avLst/>
          </a:prstGeom>
          <a:solidFill>
            <a:srgbClr val="0072C6"/>
          </a:solidFill>
          <a:ln w="31750"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1" name="Freeform 56">
            <a:extLst>
              <a:ext uri="{FF2B5EF4-FFF2-40B4-BE49-F238E27FC236}">
                <a16:creationId xmlns:a16="http://schemas.microsoft.com/office/drawing/2014/main" id="{DC5786B6-D930-4D11-8088-18D887E7C06F}"/>
              </a:ext>
            </a:extLst>
          </p:cNvPr>
          <p:cNvSpPr>
            <a:spLocks/>
          </p:cNvSpPr>
          <p:nvPr/>
        </p:nvSpPr>
        <p:spPr bwMode="auto">
          <a:xfrm>
            <a:off x="11510664" y="566416"/>
            <a:ext cx="382327" cy="315889"/>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57">
            <a:extLst>
              <a:ext uri="{FF2B5EF4-FFF2-40B4-BE49-F238E27FC236}">
                <a16:creationId xmlns:a16="http://schemas.microsoft.com/office/drawing/2014/main" id="{428518AF-2D41-4251-9D11-EC919674E615}"/>
              </a:ext>
            </a:extLst>
          </p:cNvPr>
          <p:cNvSpPr>
            <a:spLocks noChangeShapeType="1"/>
          </p:cNvSpPr>
          <p:nvPr/>
        </p:nvSpPr>
        <p:spPr bwMode="auto">
          <a:xfrm>
            <a:off x="11510664" y="645207"/>
            <a:ext cx="382327"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Oval 58">
            <a:extLst>
              <a:ext uri="{FF2B5EF4-FFF2-40B4-BE49-F238E27FC236}">
                <a16:creationId xmlns:a16="http://schemas.microsoft.com/office/drawing/2014/main" id="{6BF294D8-DC24-41E4-A1AC-14DA5A33CE81}"/>
              </a:ext>
            </a:extLst>
          </p:cNvPr>
          <p:cNvSpPr>
            <a:spLocks noChangeArrowheads="1"/>
          </p:cNvSpPr>
          <p:nvPr/>
        </p:nvSpPr>
        <p:spPr bwMode="auto">
          <a:xfrm>
            <a:off x="11757211" y="597057"/>
            <a:ext cx="19295" cy="19697"/>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Oval 59">
            <a:extLst>
              <a:ext uri="{FF2B5EF4-FFF2-40B4-BE49-F238E27FC236}">
                <a16:creationId xmlns:a16="http://schemas.microsoft.com/office/drawing/2014/main" id="{6744EF29-3F2E-48B5-9FC7-1820F8E8CE95}"/>
              </a:ext>
            </a:extLst>
          </p:cNvPr>
          <p:cNvSpPr>
            <a:spLocks noChangeArrowheads="1"/>
          </p:cNvSpPr>
          <p:nvPr/>
        </p:nvSpPr>
        <p:spPr bwMode="auto">
          <a:xfrm>
            <a:off x="11799374" y="597057"/>
            <a:ext cx="18580" cy="19697"/>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Oval 60">
            <a:extLst>
              <a:ext uri="{FF2B5EF4-FFF2-40B4-BE49-F238E27FC236}">
                <a16:creationId xmlns:a16="http://schemas.microsoft.com/office/drawing/2014/main" id="{F80272CC-A537-4505-B64E-8729C384BAA1}"/>
              </a:ext>
            </a:extLst>
          </p:cNvPr>
          <p:cNvSpPr>
            <a:spLocks noChangeArrowheads="1"/>
          </p:cNvSpPr>
          <p:nvPr/>
        </p:nvSpPr>
        <p:spPr bwMode="auto">
          <a:xfrm>
            <a:off x="11842252" y="597057"/>
            <a:ext cx="17866" cy="19697"/>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61">
            <a:extLst>
              <a:ext uri="{FF2B5EF4-FFF2-40B4-BE49-F238E27FC236}">
                <a16:creationId xmlns:a16="http://schemas.microsoft.com/office/drawing/2014/main" id="{7FD8E3CE-0052-4755-A198-DEC39DBB07DE}"/>
              </a:ext>
            </a:extLst>
          </p:cNvPr>
          <p:cNvSpPr>
            <a:spLocks noChangeShapeType="1"/>
          </p:cNvSpPr>
          <p:nvPr/>
        </p:nvSpPr>
        <p:spPr bwMode="auto">
          <a:xfrm>
            <a:off x="11577839" y="788925"/>
            <a:ext cx="225109"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62">
            <a:extLst>
              <a:ext uri="{FF2B5EF4-FFF2-40B4-BE49-F238E27FC236}">
                <a16:creationId xmlns:a16="http://schemas.microsoft.com/office/drawing/2014/main" id="{26CD7ECA-226A-40BA-BD8D-E2275238C030}"/>
              </a:ext>
            </a:extLst>
          </p:cNvPr>
          <p:cNvSpPr>
            <a:spLocks noChangeShapeType="1"/>
          </p:cNvSpPr>
          <p:nvPr/>
        </p:nvSpPr>
        <p:spPr bwMode="auto">
          <a:xfrm>
            <a:off x="11577839" y="734210"/>
            <a:ext cx="14006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923ACADD-9AE5-46DF-A9FB-82908595A9E6}"/>
              </a:ext>
            </a:extLst>
          </p:cNvPr>
          <p:cNvCxnSpPr>
            <a:cxnSpLocks/>
          </p:cNvCxnSpPr>
          <p:nvPr/>
        </p:nvCxnSpPr>
        <p:spPr>
          <a:xfrm>
            <a:off x="1320648" y="3393050"/>
            <a:ext cx="0" cy="63266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9C2103B9-4424-4780-806E-B4293AEAC1A6}"/>
              </a:ext>
            </a:extLst>
          </p:cNvPr>
          <p:cNvCxnSpPr>
            <a:cxnSpLocks/>
          </p:cNvCxnSpPr>
          <p:nvPr/>
        </p:nvCxnSpPr>
        <p:spPr>
          <a:xfrm>
            <a:off x="2972659" y="3393050"/>
            <a:ext cx="0" cy="63266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D4DD576-9F80-4BAA-BD20-33320092F356}"/>
              </a:ext>
            </a:extLst>
          </p:cNvPr>
          <p:cNvGrpSpPr/>
          <p:nvPr/>
        </p:nvGrpSpPr>
        <p:grpSpPr>
          <a:xfrm>
            <a:off x="9497843" y="5122723"/>
            <a:ext cx="2677173" cy="1114014"/>
            <a:chOff x="9244928" y="5122723"/>
            <a:chExt cx="2677173" cy="1114014"/>
          </a:xfrm>
        </p:grpSpPr>
        <p:sp>
          <p:nvSpPr>
            <p:cNvPr id="287" name="Text Placeholder 21">
              <a:extLst>
                <a:ext uri="{FF2B5EF4-FFF2-40B4-BE49-F238E27FC236}">
                  <a16:creationId xmlns:a16="http://schemas.microsoft.com/office/drawing/2014/main" id="{5E1CB7E4-8657-4472-9349-9C6726A99795}"/>
                </a:ext>
              </a:extLst>
            </p:cNvPr>
            <p:cNvSpPr txBox="1">
              <a:spLocks/>
            </p:cNvSpPr>
            <p:nvPr/>
          </p:nvSpPr>
          <p:spPr>
            <a:xfrm>
              <a:off x="9244928"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.NET, or Java</a:t>
              </a:r>
            </a:p>
          </p:txBody>
        </p:sp>
        <p:sp>
          <p:nvSpPr>
            <p:cNvPr id="288" name="Text Placeholder 21">
              <a:extLst>
                <a:ext uri="{FF2B5EF4-FFF2-40B4-BE49-F238E27FC236}">
                  <a16:creationId xmlns:a16="http://schemas.microsoft.com/office/drawing/2014/main" id="{36E2C032-1BCA-4D4F-B16C-7DD399E343DF}"/>
                </a:ext>
              </a:extLst>
            </p:cNvPr>
            <p:cNvSpPr txBox="1">
              <a:spLocks/>
            </p:cNvSpPr>
            <p:nvPr/>
          </p:nvSpPr>
          <p:spPr>
            <a:xfrm>
              <a:off x="9459023" y="5442673"/>
              <a:ext cx="2248982" cy="79406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Best platform for .NET and ASP.NET core with Visual Studio 2017 and Java using  </a:t>
              </a:r>
              <a:br>
                <a:rPr lang="en-US" sz="1100">
                  <a:solidFill>
                    <a:srgbClr val="505050"/>
                  </a:solidFill>
                  <a:latin typeface="+mn-lt"/>
                </a:rPr>
              </a:br>
              <a:r>
                <a:rPr lang="en-US" sz="1100">
                  <a:solidFill>
                    <a:srgbClr val="505050"/>
                  </a:solidFill>
                  <a:latin typeface="+mn-lt"/>
                </a:rPr>
                <a:t>Eclipse and Jenkins</a:t>
              </a:r>
            </a:p>
          </p:txBody>
        </p:sp>
      </p:grpSp>
      <p:sp>
        <p:nvSpPr>
          <p:cNvPr id="295" name="Oval 23">
            <a:extLst>
              <a:ext uri="{FF2B5EF4-FFF2-40B4-BE49-F238E27FC236}">
                <a16:creationId xmlns:a16="http://schemas.microsoft.com/office/drawing/2014/main" id="{2AD3C856-7D5C-42C9-9371-3E71AEFFE8E8}"/>
              </a:ext>
            </a:extLst>
          </p:cNvPr>
          <p:cNvSpPr>
            <a:spLocks noChangeArrowheads="1"/>
          </p:cNvSpPr>
          <p:nvPr/>
        </p:nvSpPr>
        <p:spPr bwMode="auto">
          <a:xfrm>
            <a:off x="3745709" y="4537949"/>
            <a:ext cx="363538" cy="363538"/>
          </a:xfrm>
          <a:prstGeom prst="ellips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Freeform 25">
            <a:extLst>
              <a:ext uri="{FF2B5EF4-FFF2-40B4-BE49-F238E27FC236}">
                <a16:creationId xmlns:a16="http://schemas.microsoft.com/office/drawing/2014/main" id="{DFBD87FB-2CC3-4170-BC34-7F1BAF377455}"/>
              </a:ext>
            </a:extLst>
          </p:cNvPr>
          <p:cNvSpPr>
            <a:spLocks/>
          </p:cNvSpPr>
          <p:nvPr/>
        </p:nvSpPr>
        <p:spPr bwMode="auto">
          <a:xfrm>
            <a:off x="3887249" y="4698406"/>
            <a:ext cx="110620" cy="147494"/>
          </a:xfrm>
          <a:custGeom>
            <a:avLst/>
            <a:gdLst>
              <a:gd name="T0" fmla="*/ 62 w 108"/>
              <a:gd name="T1" fmla="*/ 91 h 142"/>
              <a:gd name="T2" fmla="*/ 107 w 108"/>
              <a:gd name="T3" fmla="*/ 6 h 142"/>
              <a:gd name="T4" fmla="*/ 102 w 108"/>
              <a:gd name="T5" fmla="*/ 2 h 142"/>
              <a:gd name="T6" fmla="*/ 39 w 108"/>
              <a:gd name="T7" fmla="*/ 75 h 142"/>
              <a:gd name="T8" fmla="*/ 7 w 108"/>
              <a:gd name="T9" fmla="*/ 92 h 142"/>
              <a:gd name="T10" fmla="*/ 14 w 108"/>
              <a:gd name="T11" fmla="*/ 130 h 142"/>
              <a:gd name="T12" fmla="*/ 60 w 108"/>
              <a:gd name="T13" fmla="*/ 124 h 142"/>
              <a:gd name="T14" fmla="*/ 62 w 108"/>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2">
                <a:moveTo>
                  <a:pt x="62" y="91"/>
                </a:moveTo>
                <a:cubicBezTo>
                  <a:pt x="107" y="6"/>
                  <a:pt x="107" y="6"/>
                  <a:pt x="107" y="6"/>
                </a:cubicBezTo>
                <a:cubicBezTo>
                  <a:pt x="108" y="3"/>
                  <a:pt x="104" y="0"/>
                  <a:pt x="102" y="2"/>
                </a:cubicBezTo>
                <a:cubicBezTo>
                  <a:pt x="39" y="75"/>
                  <a:pt x="39" y="75"/>
                  <a:pt x="39" y="75"/>
                </a:cubicBezTo>
                <a:cubicBezTo>
                  <a:pt x="26" y="74"/>
                  <a:pt x="13" y="80"/>
                  <a:pt x="7" y="92"/>
                </a:cubicBezTo>
                <a:cubicBezTo>
                  <a:pt x="0" y="105"/>
                  <a:pt x="4" y="120"/>
                  <a:pt x="14" y="130"/>
                </a:cubicBezTo>
                <a:cubicBezTo>
                  <a:pt x="29" y="142"/>
                  <a:pt x="50" y="139"/>
                  <a:pt x="60" y="124"/>
                </a:cubicBezTo>
                <a:cubicBezTo>
                  <a:pt x="67" y="114"/>
                  <a:pt x="67" y="101"/>
                  <a:pt x="62" y="91"/>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97" name="Group 296">
            <a:extLst>
              <a:ext uri="{FF2B5EF4-FFF2-40B4-BE49-F238E27FC236}">
                <a16:creationId xmlns:a16="http://schemas.microsoft.com/office/drawing/2014/main" id="{6B3D29D0-55A5-470C-8D95-1A9978AC4219}"/>
              </a:ext>
            </a:extLst>
          </p:cNvPr>
          <p:cNvGrpSpPr/>
          <p:nvPr/>
        </p:nvGrpSpPr>
        <p:grpSpPr>
          <a:xfrm>
            <a:off x="3801272" y="4607296"/>
            <a:ext cx="255588" cy="96837"/>
            <a:chOff x="5568951" y="5675313"/>
            <a:chExt cx="255588" cy="96837"/>
          </a:xfrm>
        </p:grpSpPr>
        <p:sp>
          <p:nvSpPr>
            <p:cNvPr id="302" name="Freeform 24">
              <a:extLst>
                <a:ext uri="{FF2B5EF4-FFF2-40B4-BE49-F238E27FC236}">
                  <a16:creationId xmlns:a16="http://schemas.microsoft.com/office/drawing/2014/main" id="{E8C07B8A-176E-4828-A56A-370C9B2A0976}"/>
                </a:ext>
              </a:extLst>
            </p:cNvPr>
            <p:cNvSpPr>
              <a:spLocks/>
            </p:cNvSpPr>
            <p:nvPr/>
          </p:nvSpPr>
          <p:spPr bwMode="auto">
            <a:xfrm>
              <a:off x="5568951" y="5675313"/>
              <a:ext cx="255588" cy="77788"/>
            </a:xfrm>
            <a:custGeom>
              <a:avLst/>
              <a:gdLst>
                <a:gd name="T0" fmla="*/ 0 w 205"/>
                <a:gd name="T1" fmla="*/ 62 h 62"/>
                <a:gd name="T2" fmla="*/ 103 w 205"/>
                <a:gd name="T3" fmla="*/ 0 h 62"/>
                <a:gd name="T4" fmla="*/ 205 w 205"/>
                <a:gd name="T5" fmla="*/ 62 h 62"/>
              </a:gdLst>
              <a:ahLst/>
              <a:cxnLst>
                <a:cxn ang="0">
                  <a:pos x="T0" y="T1"/>
                </a:cxn>
                <a:cxn ang="0">
                  <a:pos x="T2" y="T3"/>
                </a:cxn>
                <a:cxn ang="0">
                  <a:pos x="T4" y="T5"/>
                </a:cxn>
              </a:cxnLst>
              <a:rect l="0" t="0" r="r" b="b"/>
              <a:pathLst>
                <a:path w="205" h="62">
                  <a:moveTo>
                    <a:pt x="0" y="62"/>
                  </a:moveTo>
                  <a:cubicBezTo>
                    <a:pt x="20" y="26"/>
                    <a:pt x="58" y="0"/>
                    <a:pt x="103" y="0"/>
                  </a:cubicBezTo>
                  <a:cubicBezTo>
                    <a:pt x="147" y="0"/>
                    <a:pt x="186" y="26"/>
                    <a:pt x="205" y="62"/>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26">
              <a:extLst>
                <a:ext uri="{FF2B5EF4-FFF2-40B4-BE49-F238E27FC236}">
                  <a16:creationId xmlns:a16="http://schemas.microsoft.com/office/drawing/2014/main" id="{D3D2CA5F-F625-416C-8082-575A7BF17B06}"/>
                </a:ext>
              </a:extLst>
            </p:cNvPr>
            <p:cNvSpPr>
              <a:spLocks noChangeShapeType="1"/>
            </p:cNvSpPr>
            <p:nvPr/>
          </p:nvSpPr>
          <p:spPr bwMode="auto">
            <a:xfrm>
              <a:off x="5697538" y="5675313"/>
              <a:ext cx="0" cy="30163"/>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27">
              <a:extLst>
                <a:ext uri="{FF2B5EF4-FFF2-40B4-BE49-F238E27FC236}">
                  <a16:creationId xmlns:a16="http://schemas.microsoft.com/office/drawing/2014/main" id="{57B73098-FD0C-44B9-A331-E49EC1F40007}"/>
                </a:ext>
              </a:extLst>
            </p:cNvPr>
            <p:cNvSpPr>
              <a:spLocks noChangeShapeType="1"/>
            </p:cNvSpPr>
            <p:nvPr/>
          </p:nvSpPr>
          <p:spPr bwMode="auto">
            <a:xfrm flipH="1">
              <a:off x="5802313" y="5753100"/>
              <a:ext cx="22225"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28">
              <a:extLst>
                <a:ext uri="{FF2B5EF4-FFF2-40B4-BE49-F238E27FC236}">
                  <a16:creationId xmlns:a16="http://schemas.microsoft.com/office/drawing/2014/main" id="{D6A61F56-DEEB-478E-8C53-728AC6953CF9}"/>
                </a:ext>
              </a:extLst>
            </p:cNvPr>
            <p:cNvSpPr>
              <a:spLocks noChangeShapeType="1"/>
            </p:cNvSpPr>
            <p:nvPr/>
          </p:nvSpPr>
          <p:spPr bwMode="auto">
            <a:xfrm>
              <a:off x="5568951" y="5753100"/>
              <a:ext cx="23813" cy="1905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3560F3A2-8B21-4DAB-9292-CFF04B8491B5}"/>
              </a:ext>
            </a:extLst>
          </p:cNvPr>
          <p:cNvGrpSpPr/>
          <p:nvPr/>
        </p:nvGrpSpPr>
        <p:grpSpPr>
          <a:xfrm>
            <a:off x="2583447" y="5122723"/>
            <a:ext cx="2677173" cy="1266363"/>
            <a:chOff x="2357835" y="5122723"/>
            <a:chExt cx="2677173" cy="1266363"/>
          </a:xfrm>
        </p:grpSpPr>
        <p:sp>
          <p:nvSpPr>
            <p:cNvPr id="300" name="Text Placeholder 21">
              <a:extLst>
                <a:ext uri="{FF2B5EF4-FFF2-40B4-BE49-F238E27FC236}">
                  <a16:creationId xmlns:a16="http://schemas.microsoft.com/office/drawing/2014/main" id="{4056E7DC-F516-413C-86AE-0C3993A7EF0F}"/>
                </a:ext>
              </a:extLst>
            </p:cNvPr>
            <p:cNvSpPr txBox="1">
              <a:spLocks/>
            </p:cNvSpPr>
            <p:nvPr/>
          </p:nvSpPr>
          <p:spPr>
            <a:xfrm>
              <a:off x="2357835"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dirty="0">
                  <a:solidFill>
                    <a:srgbClr val="505050"/>
                  </a:solidFill>
                </a:rPr>
                <a:t>Reliable Services</a:t>
              </a:r>
            </a:p>
          </p:txBody>
        </p:sp>
        <p:sp>
          <p:nvSpPr>
            <p:cNvPr id="301" name="Text Placeholder 21">
              <a:extLst>
                <a:ext uri="{FF2B5EF4-FFF2-40B4-BE49-F238E27FC236}">
                  <a16:creationId xmlns:a16="http://schemas.microsoft.com/office/drawing/2014/main" id="{50EB0C52-DE06-4668-BF33-66F64E31CC3D}"/>
                </a:ext>
              </a:extLst>
            </p:cNvPr>
            <p:cNvSpPr txBox="1">
              <a:spLocks/>
            </p:cNvSpPr>
            <p:nvPr/>
          </p:nvSpPr>
          <p:spPr>
            <a:xfrm>
              <a:off x="2730208" y="5442673"/>
              <a:ext cx="1901855" cy="946413"/>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dirty="0">
                  <a:solidFill>
                    <a:srgbClr val="505050"/>
                  </a:solidFill>
                  <a:latin typeface="+mn-lt"/>
                </a:rPr>
                <a:t>Manage state reliability without a database, lowering latency. Use stateless services to write data to external data stores  </a:t>
              </a:r>
            </a:p>
          </p:txBody>
        </p:sp>
      </p:grpSp>
      <p:grpSp>
        <p:nvGrpSpPr>
          <p:cNvPr id="19" name="Group 18">
            <a:extLst>
              <a:ext uri="{FF2B5EF4-FFF2-40B4-BE49-F238E27FC236}">
                <a16:creationId xmlns:a16="http://schemas.microsoft.com/office/drawing/2014/main" id="{A07AC3A4-E4E0-41C7-BAE8-CEA16884795A}"/>
              </a:ext>
            </a:extLst>
          </p:cNvPr>
          <p:cNvGrpSpPr/>
          <p:nvPr/>
        </p:nvGrpSpPr>
        <p:grpSpPr>
          <a:xfrm>
            <a:off x="4888245" y="5122723"/>
            <a:ext cx="2677173" cy="656965"/>
            <a:chOff x="4683662" y="5122723"/>
            <a:chExt cx="2677173" cy="656965"/>
          </a:xfrm>
        </p:grpSpPr>
        <p:sp>
          <p:nvSpPr>
            <p:cNvPr id="310" name="Text Placeholder 21">
              <a:extLst>
                <a:ext uri="{FF2B5EF4-FFF2-40B4-BE49-F238E27FC236}">
                  <a16:creationId xmlns:a16="http://schemas.microsoft.com/office/drawing/2014/main" id="{99E60FA8-AC1D-4725-ABA2-2551AE8AC5EF}"/>
                </a:ext>
              </a:extLst>
            </p:cNvPr>
            <p:cNvSpPr txBox="1">
              <a:spLocks/>
            </p:cNvSpPr>
            <p:nvPr/>
          </p:nvSpPr>
          <p:spPr>
            <a:xfrm>
              <a:off x="4683662"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Guest Executables</a:t>
              </a:r>
            </a:p>
          </p:txBody>
        </p:sp>
        <p:sp>
          <p:nvSpPr>
            <p:cNvPr id="311" name="Text Placeholder 21">
              <a:extLst>
                <a:ext uri="{FF2B5EF4-FFF2-40B4-BE49-F238E27FC236}">
                  <a16:creationId xmlns:a16="http://schemas.microsoft.com/office/drawing/2014/main" id="{24FA8270-A398-4AD3-80F8-91B6EA16F286}"/>
                </a:ext>
              </a:extLst>
            </p:cNvPr>
            <p:cNvSpPr txBox="1">
              <a:spLocks/>
            </p:cNvSpPr>
            <p:nvPr/>
          </p:nvSpPr>
          <p:spPr>
            <a:xfrm>
              <a:off x="4968882" y="5442673"/>
              <a:ext cx="2106733" cy="337015"/>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Run any existing code</a:t>
              </a:r>
            </a:p>
          </p:txBody>
        </p:sp>
      </p:grpSp>
      <p:sp>
        <p:nvSpPr>
          <p:cNvPr id="309" name="Oval 308">
            <a:extLst>
              <a:ext uri="{FF2B5EF4-FFF2-40B4-BE49-F238E27FC236}">
                <a16:creationId xmlns:a16="http://schemas.microsoft.com/office/drawing/2014/main" id="{428EEF7D-65A6-4E37-98D5-8560E69363AC}"/>
              </a:ext>
            </a:extLst>
          </p:cNvPr>
          <p:cNvSpPr/>
          <p:nvPr/>
        </p:nvSpPr>
        <p:spPr bwMode="auto">
          <a:xfrm>
            <a:off x="5896219" y="4376064"/>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2" name="Group 311">
            <a:extLst>
              <a:ext uri="{FF2B5EF4-FFF2-40B4-BE49-F238E27FC236}">
                <a16:creationId xmlns:a16="http://schemas.microsoft.com/office/drawing/2014/main" id="{D0A7950F-CAC3-491E-A253-261EDC6F7A41}"/>
              </a:ext>
            </a:extLst>
          </p:cNvPr>
          <p:cNvGrpSpPr/>
          <p:nvPr/>
        </p:nvGrpSpPr>
        <p:grpSpPr>
          <a:xfrm>
            <a:off x="6111906" y="4541606"/>
            <a:ext cx="219420" cy="315294"/>
            <a:chOff x="5681663" y="4995863"/>
            <a:chExt cx="541338" cy="777875"/>
          </a:xfrm>
        </p:grpSpPr>
        <p:sp>
          <p:nvSpPr>
            <p:cNvPr id="313" name="Freeform 32">
              <a:extLst>
                <a:ext uri="{FF2B5EF4-FFF2-40B4-BE49-F238E27FC236}">
                  <a16:creationId xmlns:a16="http://schemas.microsoft.com/office/drawing/2014/main" id="{7E7C3773-DF69-49F3-B7FF-41963540E34C}"/>
                </a:ext>
              </a:extLst>
            </p:cNvPr>
            <p:cNvSpPr>
              <a:spLocks/>
            </p:cNvSpPr>
            <p:nvPr/>
          </p:nvSpPr>
          <p:spPr bwMode="auto">
            <a:xfrm>
              <a:off x="5840413" y="5348288"/>
              <a:ext cx="223838" cy="158750"/>
            </a:xfrm>
            <a:custGeom>
              <a:avLst/>
              <a:gdLst>
                <a:gd name="T0" fmla="*/ 0 w 141"/>
                <a:gd name="T1" fmla="*/ 59 h 100"/>
                <a:gd name="T2" fmla="*/ 39 w 141"/>
                <a:gd name="T3" fmla="*/ 100 h 100"/>
                <a:gd name="T4" fmla="*/ 141 w 141"/>
                <a:gd name="T5" fmla="*/ 0 h 100"/>
              </a:gdLst>
              <a:ahLst/>
              <a:cxnLst>
                <a:cxn ang="0">
                  <a:pos x="T0" y="T1"/>
                </a:cxn>
                <a:cxn ang="0">
                  <a:pos x="T2" y="T3"/>
                </a:cxn>
                <a:cxn ang="0">
                  <a:pos x="T4" y="T5"/>
                </a:cxn>
              </a:cxnLst>
              <a:rect l="0" t="0" r="r" b="b"/>
              <a:pathLst>
                <a:path w="141" h="100">
                  <a:moveTo>
                    <a:pt x="0" y="59"/>
                  </a:moveTo>
                  <a:lnTo>
                    <a:pt x="39" y="100"/>
                  </a:lnTo>
                  <a:lnTo>
                    <a:pt x="141" y="0"/>
                  </a:ln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 name="Freeform 33">
              <a:extLst>
                <a:ext uri="{FF2B5EF4-FFF2-40B4-BE49-F238E27FC236}">
                  <a16:creationId xmlns:a16="http://schemas.microsoft.com/office/drawing/2014/main" id="{D3AEC9E9-32CB-4FC4-9EAA-EB2B829E4DA6}"/>
                </a:ext>
              </a:extLst>
            </p:cNvPr>
            <p:cNvSpPr>
              <a:spLocks/>
            </p:cNvSpPr>
            <p:nvPr/>
          </p:nvSpPr>
          <p:spPr bwMode="auto">
            <a:xfrm>
              <a:off x="6045200" y="4997450"/>
              <a:ext cx="176213" cy="176213"/>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Freeform 34">
              <a:extLst>
                <a:ext uri="{FF2B5EF4-FFF2-40B4-BE49-F238E27FC236}">
                  <a16:creationId xmlns:a16="http://schemas.microsoft.com/office/drawing/2014/main" id="{B04AF58F-7535-4069-AB85-4AB9C614F57E}"/>
                </a:ext>
              </a:extLst>
            </p:cNvPr>
            <p:cNvSpPr>
              <a:spLocks/>
            </p:cNvSpPr>
            <p:nvPr/>
          </p:nvSpPr>
          <p:spPr bwMode="auto">
            <a:xfrm>
              <a:off x="5681663" y="4995863"/>
              <a:ext cx="541338" cy="777875"/>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7" name="Text Placeholder 21">
            <a:extLst>
              <a:ext uri="{FF2B5EF4-FFF2-40B4-BE49-F238E27FC236}">
                <a16:creationId xmlns:a16="http://schemas.microsoft.com/office/drawing/2014/main" id="{808B974D-A232-47D1-A90B-BCA01F76F3EF}"/>
              </a:ext>
            </a:extLst>
          </p:cNvPr>
          <p:cNvSpPr txBox="1">
            <a:spLocks/>
          </p:cNvSpPr>
          <p:nvPr/>
        </p:nvSpPr>
        <p:spPr>
          <a:xfrm>
            <a:off x="278649"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dirty="0">
                <a:solidFill>
                  <a:srgbClr val="505050"/>
                </a:solidFill>
              </a:rPr>
              <a:t>Reliable Actors</a:t>
            </a:r>
          </a:p>
        </p:txBody>
      </p:sp>
      <p:sp>
        <p:nvSpPr>
          <p:cNvPr id="334" name="Oval 333">
            <a:extLst>
              <a:ext uri="{FF2B5EF4-FFF2-40B4-BE49-F238E27FC236}">
                <a16:creationId xmlns:a16="http://schemas.microsoft.com/office/drawing/2014/main" id="{6497BC72-C563-4BF3-B6C3-DAE42C2C90D0}"/>
              </a:ext>
            </a:extLst>
          </p:cNvPr>
          <p:cNvSpPr/>
          <p:nvPr/>
        </p:nvSpPr>
        <p:spPr bwMode="auto">
          <a:xfrm>
            <a:off x="1286623" y="4410133"/>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45" name="Group 344">
            <a:extLst>
              <a:ext uri="{FF2B5EF4-FFF2-40B4-BE49-F238E27FC236}">
                <a16:creationId xmlns:a16="http://schemas.microsoft.com/office/drawing/2014/main" id="{40338E9B-FFD6-493C-8B88-F7D4A90442AA}"/>
              </a:ext>
            </a:extLst>
          </p:cNvPr>
          <p:cNvGrpSpPr/>
          <p:nvPr/>
        </p:nvGrpSpPr>
        <p:grpSpPr>
          <a:xfrm>
            <a:off x="1477975" y="4559683"/>
            <a:ext cx="313284" cy="358807"/>
            <a:chOff x="2867479" y="4218109"/>
            <a:chExt cx="313284" cy="358807"/>
          </a:xfrm>
        </p:grpSpPr>
        <p:sp>
          <p:nvSpPr>
            <p:cNvPr id="346" name="Freeform 33">
              <a:extLst>
                <a:ext uri="{FF2B5EF4-FFF2-40B4-BE49-F238E27FC236}">
                  <a16:creationId xmlns:a16="http://schemas.microsoft.com/office/drawing/2014/main" id="{1BDCC074-EA5C-482F-A36A-899D9D3DC187}"/>
                </a:ext>
              </a:extLst>
            </p:cNvPr>
            <p:cNvSpPr>
              <a:spLocks/>
            </p:cNvSpPr>
            <p:nvPr/>
          </p:nvSpPr>
          <p:spPr bwMode="auto">
            <a:xfrm>
              <a:off x="3031307" y="4262265"/>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noFill/>
            <a:ln w="1905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Freeform 34">
              <a:extLst>
                <a:ext uri="{FF2B5EF4-FFF2-40B4-BE49-F238E27FC236}">
                  <a16:creationId xmlns:a16="http://schemas.microsoft.com/office/drawing/2014/main" id="{A5672265-001B-4ABD-BEE5-97A4B67E34BF}"/>
                </a:ext>
              </a:extLst>
            </p:cNvPr>
            <p:cNvSpPr>
              <a:spLocks/>
            </p:cNvSpPr>
            <p:nvPr/>
          </p:nvSpPr>
          <p:spPr bwMode="auto">
            <a:xfrm>
              <a:off x="2867479" y="4261622"/>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noFill/>
            <a:ln w="19050" cap="rnd">
              <a:solidFill>
                <a:srgbClr val="0078D7"/>
              </a:solidFill>
              <a:prstDash val="sys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53" name="Group 352">
              <a:extLst>
                <a:ext uri="{FF2B5EF4-FFF2-40B4-BE49-F238E27FC236}">
                  <a16:creationId xmlns:a16="http://schemas.microsoft.com/office/drawing/2014/main" id="{5446B7D8-0F98-41A3-9625-F59B376904AC}"/>
                </a:ext>
              </a:extLst>
            </p:cNvPr>
            <p:cNvGrpSpPr/>
            <p:nvPr/>
          </p:nvGrpSpPr>
          <p:grpSpPr>
            <a:xfrm>
              <a:off x="2961343" y="4218109"/>
              <a:ext cx="219420" cy="315294"/>
              <a:chOff x="2961343" y="4218109"/>
              <a:chExt cx="219420" cy="315294"/>
            </a:xfrm>
            <a:solidFill>
              <a:schemeClr val="bg1"/>
            </a:solidFill>
          </p:grpSpPr>
          <p:sp>
            <p:nvSpPr>
              <p:cNvPr id="354" name="Freeform 34">
                <a:extLst>
                  <a:ext uri="{FF2B5EF4-FFF2-40B4-BE49-F238E27FC236}">
                    <a16:creationId xmlns:a16="http://schemas.microsoft.com/office/drawing/2014/main" id="{45B80A30-9590-420E-923B-F878020405B7}"/>
                  </a:ext>
                </a:extLst>
              </p:cNvPr>
              <p:cNvSpPr>
                <a:spLocks/>
              </p:cNvSpPr>
              <p:nvPr/>
            </p:nvSpPr>
            <p:spPr bwMode="auto">
              <a:xfrm>
                <a:off x="2961343" y="4218109"/>
                <a:ext cx="219420" cy="315294"/>
              </a:xfrm>
              <a:custGeom>
                <a:avLst/>
                <a:gdLst>
                  <a:gd name="T0" fmla="*/ 191 w 191"/>
                  <a:gd name="T1" fmla="*/ 62 h 275"/>
                  <a:gd name="T2" fmla="*/ 191 w 191"/>
                  <a:gd name="T3" fmla="*/ 268 h 275"/>
                  <a:gd name="T4" fmla="*/ 184 w 191"/>
                  <a:gd name="T5" fmla="*/ 275 h 275"/>
                  <a:gd name="T6" fmla="*/ 7 w 191"/>
                  <a:gd name="T7" fmla="*/ 275 h 275"/>
                  <a:gd name="T8" fmla="*/ 0 w 191"/>
                  <a:gd name="T9" fmla="*/ 268 h 275"/>
                  <a:gd name="T10" fmla="*/ 0 w 191"/>
                  <a:gd name="T11" fmla="*/ 7 h 275"/>
                  <a:gd name="T12" fmla="*/ 7 w 191"/>
                  <a:gd name="T13" fmla="*/ 0 h 275"/>
                  <a:gd name="T14" fmla="*/ 128 w 191"/>
                  <a:gd name="T15" fmla="*/ 0 h 275"/>
                  <a:gd name="T16" fmla="*/ 191 w 191"/>
                  <a:gd name="T17" fmla="*/ 6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75">
                    <a:moveTo>
                      <a:pt x="191" y="62"/>
                    </a:moveTo>
                    <a:cubicBezTo>
                      <a:pt x="191" y="268"/>
                      <a:pt x="191" y="268"/>
                      <a:pt x="191" y="268"/>
                    </a:cubicBezTo>
                    <a:cubicBezTo>
                      <a:pt x="191" y="272"/>
                      <a:pt x="188" y="275"/>
                      <a:pt x="184" y="275"/>
                    </a:cubicBezTo>
                    <a:cubicBezTo>
                      <a:pt x="7" y="275"/>
                      <a:pt x="7" y="275"/>
                      <a:pt x="7" y="275"/>
                    </a:cubicBezTo>
                    <a:cubicBezTo>
                      <a:pt x="3" y="275"/>
                      <a:pt x="0" y="272"/>
                      <a:pt x="0" y="268"/>
                    </a:cubicBezTo>
                    <a:cubicBezTo>
                      <a:pt x="0" y="7"/>
                      <a:pt x="0" y="7"/>
                      <a:pt x="0" y="7"/>
                    </a:cubicBezTo>
                    <a:cubicBezTo>
                      <a:pt x="0" y="3"/>
                      <a:pt x="3" y="0"/>
                      <a:pt x="7" y="0"/>
                    </a:cubicBezTo>
                    <a:cubicBezTo>
                      <a:pt x="128" y="0"/>
                      <a:pt x="128" y="0"/>
                      <a:pt x="128" y="0"/>
                    </a:cubicBezTo>
                    <a:lnTo>
                      <a:pt x="191" y="62"/>
                    </a:lnTo>
                    <a:close/>
                  </a:path>
                </a:pathLst>
              </a:custGeom>
              <a:grpFill/>
              <a:ln w="19050" cap="rnd">
                <a:solidFill>
                  <a:srgbClr val="0078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355" name="Freeform 33">
                <a:extLst>
                  <a:ext uri="{FF2B5EF4-FFF2-40B4-BE49-F238E27FC236}">
                    <a16:creationId xmlns:a16="http://schemas.microsoft.com/office/drawing/2014/main" id="{7B9FADEF-8A82-48E3-8AE6-55DCA84C7902}"/>
                  </a:ext>
                </a:extLst>
              </p:cNvPr>
              <p:cNvSpPr>
                <a:spLocks/>
              </p:cNvSpPr>
              <p:nvPr/>
            </p:nvSpPr>
            <p:spPr bwMode="auto">
              <a:xfrm>
                <a:off x="3091762" y="4221171"/>
                <a:ext cx="71424" cy="71424"/>
              </a:xfrm>
              <a:custGeom>
                <a:avLst/>
                <a:gdLst>
                  <a:gd name="T0" fmla="*/ 62 w 62"/>
                  <a:gd name="T1" fmla="*/ 60 h 62"/>
                  <a:gd name="T2" fmla="*/ 58 w 62"/>
                  <a:gd name="T3" fmla="*/ 62 h 62"/>
                  <a:gd name="T4" fmla="*/ 4 w 62"/>
                  <a:gd name="T5" fmla="*/ 62 h 62"/>
                  <a:gd name="T6" fmla="*/ 0 w 62"/>
                  <a:gd name="T7" fmla="*/ 57 h 62"/>
                  <a:gd name="T8" fmla="*/ 0 w 62"/>
                  <a:gd name="T9" fmla="*/ 3 h 62"/>
                  <a:gd name="T10" fmla="*/ 2 w 62"/>
                  <a:gd name="T11" fmla="*/ 0 h 62"/>
                </a:gdLst>
                <a:ahLst/>
                <a:cxnLst>
                  <a:cxn ang="0">
                    <a:pos x="T0" y="T1"/>
                  </a:cxn>
                  <a:cxn ang="0">
                    <a:pos x="T2" y="T3"/>
                  </a:cxn>
                  <a:cxn ang="0">
                    <a:pos x="T4" y="T5"/>
                  </a:cxn>
                  <a:cxn ang="0">
                    <a:pos x="T6" y="T7"/>
                  </a:cxn>
                  <a:cxn ang="0">
                    <a:pos x="T8" y="T9"/>
                  </a:cxn>
                  <a:cxn ang="0">
                    <a:pos x="T10" y="T11"/>
                  </a:cxn>
                </a:cxnLst>
                <a:rect l="0" t="0" r="r" b="b"/>
                <a:pathLst>
                  <a:path w="62" h="62">
                    <a:moveTo>
                      <a:pt x="62" y="60"/>
                    </a:moveTo>
                    <a:cubicBezTo>
                      <a:pt x="61" y="61"/>
                      <a:pt x="60" y="62"/>
                      <a:pt x="58" y="62"/>
                    </a:cubicBezTo>
                    <a:cubicBezTo>
                      <a:pt x="4" y="62"/>
                      <a:pt x="4" y="62"/>
                      <a:pt x="4" y="62"/>
                    </a:cubicBezTo>
                    <a:cubicBezTo>
                      <a:pt x="2" y="62"/>
                      <a:pt x="0" y="60"/>
                      <a:pt x="0" y="57"/>
                    </a:cubicBezTo>
                    <a:cubicBezTo>
                      <a:pt x="0" y="3"/>
                      <a:pt x="0" y="3"/>
                      <a:pt x="0" y="3"/>
                    </a:cubicBezTo>
                    <a:cubicBezTo>
                      <a:pt x="0" y="2"/>
                      <a:pt x="1" y="1"/>
                      <a:pt x="2" y="0"/>
                    </a:cubicBezTo>
                  </a:path>
                </a:pathLst>
              </a:custGeom>
              <a:grpFill/>
              <a:ln w="19050" cap="rnd">
                <a:solidFill>
                  <a:srgbClr val="0078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21" name="Group 20">
            <a:extLst>
              <a:ext uri="{FF2B5EF4-FFF2-40B4-BE49-F238E27FC236}">
                <a16:creationId xmlns:a16="http://schemas.microsoft.com/office/drawing/2014/main" id="{7688E9D8-0B40-4F45-B959-98F042326C15}"/>
              </a:ext>
            </a:extLst>
          </p:cNvPr>
          <p:cNvGrpSpPr/>
          <p:nvPr/>
        </p:nvGrpSpPr>
        <p:grpSpPr>
          <a:xfrm>
            <a:off x="7193043" y="5122723"/>
            <a:ext cx="2677173" cy="961664"/>
            <a:chOff x="6945594" y="5122723"/>
            <a:chExt cx="2677173" cy="961664"/>
          </a:xfrm>
        </p:grpSpPr>
        <p:sp>
          <p:nvSpPr>
            <p:cNvPr id="361" name="Text Placeholder 21">
              <a:extLst>
                <a:ext uri="{FF2B5EF4-FFF2-40B4-BE49-F238E27FC236}">
                  <a16:creationId xmlns:a16="http://schemas.microsoft.com/office/drawing/2014/main" id="{83664BD1-A3F0-4F77-9AED-035DBCE57763}"/>
                </a:ext>
              </a:extLst>
            </p:cNvPr>
            <p:cNvSpPr txBox="1">
              <a:spLocks/>
            </p:cNvSpPr>
            <p:nvPr/>
          </p:nvSpPr>
          <p:spPr>
            <a:xfrm>
              <a:off x="6945594"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Containers</a:t>
              </a:r>
            </a:p>
          </p:txBody>
        </p:sp>
        <p:sp>
          <p:nvSpPr>
            <p:cNvPr id="429" name="Text Placeholder 21">
              <a:extLst>
                <a:ext uri="{FF2B5EF4-FFF2-40B4-BE49-F238E27FC236}">
                  <a16:creationId xmlns:a16="http://schemas.microsoft.com/office/drawing/2014/main" id="{4EE841FF-6DD8-4C24-B843-CF3A2ABB1C6F}"/>
                </a:ext>
              </a:extLst>
            </p:cNvPr>
            <p:cNvSpPr txBox="1">
              <a:spLocks/>
            </p:cNvSpPr>
            <p:nvPr/>
          </p:nvSpPr>
          <p:spPr>
            <a:xfrm>
              <a:off x="7193411" y="5442673"/>
              <a:ext cx="2181539"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Orchestrate your Windows Server or Linux containers reliably at scale</a:t>
              </a:r>
            </a:p>
          </p:txBody>
        </p:sp>
      </p:grpSp>
      <p:sp>
        <p:nvSpPr>
          <p:cNvPr id="359" name="Oval 358">
            <a:extLst>
              <a:ext uri="{FF2B5EF4-FFF2-40B4-BE49-F238E27FC236}">
                <a16:creationId xmlns:a16="http://schemas.microsoft.com/office/drawing/2014/main" id="{15BE8654-1D0D-4B47-A1E1-AAAB29FB0C46}"/>
              </a:ext>
            </a:extLst>
          </p:cNvPr>
          <p:cNvSpPr/>
          <p:nvPr/>
        </p:nvSpPr>
        <p:spPr bwMode="auto">
          <a:xfrm>
            <a:off x="8201017" y="4357437"/>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a:extLst>
              <a:ext uri="{FF2B5EF4-FFF2-40B4-BE49-F238E27FC236}">
                <a16:creationId xmlns:a16="http://schemas.microsoft.com/office/drawing/2014/main" id="{830D9B6E-A1E9-4FD7-8BCC-DC8A377A8281}"/>
              </a:ext>
            </a:extLst>
          </p:cNvPr>
          <p:cNvSpPr/>
          <p:nvPr/>
        </p:nvSpPr>
        <p:spPr bwMode="auto">
          <a:xfrm>
            <a:off x="10505817" y="4357437"/>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E889D0F8-609C-4858-BE54-C75095A6EDDD}"/>
              </a:ext>
            </a:extLst>
          </p:cNvPr>
          <p:cNvSpPr txBox="1"/>
          <p:nvPr/>
        </p:nvSpPr>
        <p:spPr>
          <a:xfrm>
            <a:off x="10535461" y="4535700"/>
            <a:ext cx="601936" cy="304699"/>
          </a:xfrm>
          <a:prstGeom prst="rect">
            <a:avLst/>
          </a:prstGeom>
          <a:noFill/>
          <a:ln w="19050">
            <a:noFill/>
          </a:ln>
        </p:spPr>
        <p:txBody>
          <a:bodyPr wrap="square" lIns="0" tIns="0" rIns="0" bIns="0" rtlCol="0" anchor="ctr">
            <a:spAutoFit/>
          </a:bodyPr>
          <a:lstStyle/>
          <a:p>
            <a:pPr algn="ctr">
              <a:lnSpc>
                <a:spcPct val="90000"/>
              </a:lnSpc>
              <a:spcAft>
                <a:spcPts val="600"/>
              </a:spcAft>
            </a:pPr>
            <a:r>
              <a:rPr lang="en-US" sz="2200">
                <a:solidFill>
                  <a:schemeClr val="accent1"/>
                </a:solidFill>
              </a:rPr>
              <a:t>&lt;/&gt;</a:t>
            </a:r>
          </a:p>
        </p:txBody>
      </p:sp>
      <p:sp>
        <p:nvSpPr>
          <p:cNvPr id="285" name="Rectangle 284">
            <a:extLst>
              <a:ext uri="{FF2B5EF4-FFF2-40B4-BE49-F238E27FC236}">
                <a16:creationId xmlns:a16="http://schemas.microsoft.com/office/drawing/2014/main" id="{549CC0C6-350A-430A-BC33-949E943BEB82}"/>
              </a:ext>
            </a:extLst>
          </p:cNvPr>
          <p:cNvSpPr/>
          <p:nvPr/>
        </p:nvSpPr>
        <p:spPr bwMode="auto">
          <a:xfrm>
            <a:off x="0" y="6410325"/>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86" name="Graphic 285">
            <a:extLst>
              <a:ext uri="{FF2B5EF4-FFF2-40B4-BE49-F238E27FC236}">
                <a16:creationId xmlns:a16="http://schemas.microsoft.com/office/drawing/2014/main" id="{E1F543CA-3677-4DB4-9A26-715204CC2D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3775" y="4495780"/>
            <a:ext cx="335708" cy="384539"/>
          </a:xfrm>
          <a:prstGeom prst="rect">
            <a:avLst/>
          </a:prstGeom>
        </p:spPr>
      </p:pic>
      <p:sp>
        <p:nvSpPr>
          <p:cNvPr id="318" name="Text Placeholder 21">
            <a:extLst>
              <a:ext uri="{FF2B5EF4-FFF2-40B4-BE49-F238E27FC236}">
                <a16:creationId xmlns:a16="http://schemas.microsoft.com/office/drawing/2014/main" id="{9969230A-EEB5-442A-ACD5-47A753DD6A72}"/>
              </a:ext>
            </a:extLst>
          </p:cNvPr>
          <p:cNvSpPr txBox="1">
            <a:spLocks/>
          </p:cNvSpPr>
          <p:nvPr/>
        </p:nvSpPr>
        <p:spPr>
          <a:xfrm>
            <a:off x="458532" y="5442673"/>
            <a:ext cx="2317406" cy="489365"/>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dirty="0">
                <a:solidFill>
                  <a:srgbClr val="505050"/>
                </a:solidFill>
                <a:latin typeface="+mn-lt"/>
              </a:rPr>
              <a:t>Maximize uptime and scalability with stateful and stateless Actors</a:t>
            </a:r>
          </a:p>
        </p:txBody>
      </p:sp>
    </p:spTree>
    <p:extLst>
      <p:ext uri="{BB962C8B-B14F-4D97-AF65-F5344CB8AC3E}">
        <p14:creationId xmlns:p14="http://schemas.microsoft.com/office/powerpoint/2010/main" val="320979187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400">
                <a:solidFill>
                  <a:schemeClr val="tx1"/>
                </a:solidFill>
              </a:rPr>
              <a:t>Data Options</a:t>
            </a:r>
            <a:endParaRPr lang="en-US" sz="5399">
              <a:solidFill>
                <a:schemeClr val="tx1"/>
              </a:solidFill>
              <a:latin typeface="Segoe UI Light"/>
            </a:endParaRPr>
          </a:p>
        </p:txBody>
      </p:sp>
      <p:pic>
        <p:nvPicPr>
          <p:cNvPr id="12" name="Picture 11">
            <a:extLst>
              <a:ext uri="{FF2B5EF4-FFF2-40B4-BE49-F238E27FC236}">
                <a16:creationId xmlns:a16="http://schemas.microsoft.com/office/drawing/2014/main" id="{485C29B1-FCA0-C844-8C07-7A5074D92C73}"/>
              </a:ext>
            </a:extLst>
          </p:cNvPr>
          <p:cNvPicPr>
            <a:picLocks noChangeAspect="1"/>
          </p:cNvPicPr>
          <p:nvPr/>
        </p:nvPicPr>
        <p:blipFill>
          <a:blip r:embed="rId3"/>
          <a:stretch>
            <a:fillRect/>
          </a:stretch>
        </p:blipFill>
        <p:spPr>
          <a:xfrm>
            <a:off x="927616" y="510050"/>
            <a:ext cx="2298700" cy="1993900"/>
          </a:xfrm>
          <a:prstGeom prst="rect">
            <a:avLst/>
          </a:prstGeom>
        </p:spPr>
      </p:pic>
    </p:spTree>
    <p:extLst>
      <p:ext uri="{BB962C8B-B14F-4D97-AF65-F5344CB8AC3E}">
        <p14:creationId xmlns:p14="http://schemas.microsoft.com/office/powerpoint/2010/main" val="28096403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200A-A224-4378-B321-EA53DBA21AC2}"/>
              </a:ext>
            </a:extLst>
          </p:cNvPr>
          <p:cNvSpPr>
            <a:spLocks noGrp="1"/>
          </p:cNvSpPr>
          <p:nvPr>
            <p:ph type="title"/>
          </p:nvPr>
        </p:nvSpPr>
        <p:spPr>
          <a:xfrm>
            <a:off x="275481" y="295275"/>
            <a:ext cx="11887878" cy="779439"/>
          </a:xfrm>
        </p:spPr>
        <p:txBody>
          <a:bodyPr/>
          <a:lstStyle/>
          <a:p>
            <a:r>
              <a:rPr lang="en-US"/>
              <a:t>Microsoft Azure database services</a:t>
            </a:r>
          </a:p>
        </p:txBody>
      </p:sp>
      <p:sp>
        <p:nvSpPr>
          <p:cNvPr id="38" name="Rectangle 37">
            <a:extLst>
              <a:ext uri="{FF2B5EF4-FFF2-40B4-BE49-F238E27FC236}">
                <a16:creationId xmlns:a16="http://schemas.microsoft.com/office/drawing/2014/main" id="{7B34DBCA-63CE-4699-B41E-9167C699D8F3}"/>
              </a:ext>
            </a:extLst>
          </p:cNvPr>
          <p:cNvSpPr/>
          <p:nvPr/>
        </p:nvSpPr>
        <p:spPr>
          <a:xfrm>
            <a:off x="2245572" y="2906099"/>
            <a:ext cx="2213049" cy="340392"/>
          </a:xfrm>
          <a:prstGeom prst="rect">
            <a:avLst/>
          </a:prstGeom>
        </p:spPr>
        <p:txBody>
          <a:bodyPr wrap="square" lIns="93260" tIns="46630" rIns="93260" bIns="46630" anchor="t">
            <a:spAutoFit/>
          </a:bodyPr>
          <a:lstStyle/>
          <a:p>
            <a:pP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SQL Database</a:t>
            </a:r>
          </a:p>
        </p:txBody>
      </p:sp>
      <p:grpSp>
        <p:nvGrpSpPr>
          <p:cNvPr id="49" name="Group 48">
            <a:extLst>
              <a:ext uri="{FF2B5EF4-FFF2-40B4-BE49-F238E27FC236}">
                <a16:creationId xmlns:a16="http://schemas.microsoft.com/office/drawing/2014/main" id="{397CA825-6E2D-4ABE-B12F-57F587364BAD}"/>
              </a:ext>
            </a:extLst>
          </p:cNvPr>
          <p:cNvGrpSpPr/>
          <p:nvPr/>
        </p:nvGrpSpPr>
        <p:grpSpPr>
          <a:xfrm>
            <a:off x="2340415" y="2216171"/>
            <a:ext cx="567556" cy="583505"/>
            <a:chOff x="2776302" y="4657642"/>
            <a:chExt cx="1550488" cy="1594059"/>
          </a:xfrm>
          <a:solidFill>
            <a:srgbClr val="0078D7"/>
          </a:solidFill>
        </p:grpSpPr>
        <p:sp>
          <p:nvSpPr>
            <p:cNvPr id="58" name="Cylinder 812">
              <a:extLst>
                <a:ext uri="{FF2B5EF4-FFF2-40B4-BE49-F238E27FC236}">
                  <a16:creationId xmlns:a16="http://schemas.microsoft.com/office/drawing/2014/main" id="{0E54A620-3219-4715-B19C-68BE3CAA8208}"/>
                </a:ext>
              </a:extLst>
            </p:cNvPr>
            <p:cNvSpPr/>
            <p:nvPr/>
          </p:nvSpPr>
          <p:spPr bwMode="auto">
            <a:xfrm>
              <a:off x="2776302" y="4657642"/>
              <a:ext cx="1043832" cy="1371349"/>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kern="0">
                <a:solidFill>
                  <a:srgbClr val="0078D7"/>
                </a:solidFill>
                <a:latin typeface="Segoe UI"/>
                <a:ea typeface="Segoe UI" pitchFamily="34" charset="0"/>
                <a:cs typeface="Segoe UI Semilight" panose="020B0402040204020203" pitchFamily="34" charset="0"/>
              </a:endParaRPr>
            </a:p>
          </p:txBody>
        </p:sp>
        <p:sp>
          <p:nvSpPr>
            <p:cNvPr id="59" name="Freeform 146">
              <a:extLst>
                <a:ext uri="{FF2B5EF4-FFF2-40B4-BE49-F238E27FC236}">
                  <a16:creationId xmlns:a16="http://schemas.microsoft.com/office/drawing/2014/main" id="{0F5329BF-EA9A-4A28-98E8-E1646F20ECA9}"/>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600" b="1" kern="0">
                <a:solidFill>
                  <a:srgbClr val="000000"/>
                </a:solidFill>
                <a:latin typeface="Segoe UI Semilight" panose="020B0402040204020203" pitchFamily="34" charset="0"/>
                <a:ea typeface="Segoe UI" pitchFamily="34" charset="0"/>
                <a:cs typeface="Segoe UI Semilight" panose="020B0402040204020203" pitchFamily="34" charset="0"/>
              </a:endParaRPr>
            </a:p>
          </p:txBody>
        </p:sp>
      </p:grpSp>
      <p:sp>
        <p:nvSpPr>
          <p:cNvPr id="44" name="Rectangle 43">
            <a:extLst>
              <a:ext uri="{FF2B5EF4-FFF2-40B4-BE49-F238E27FC236}">
                <a16:creationId xmlns:a16="http://schemas.microsoft.com/office/drawing/2014/main" id="{D48B8EC8-6EA2-4ED7-8C3C-930C1197A411}"/>
              </a:ext>
            </a:extLst>
          </p:cNvPr>
          <p:cNvSpPr/>
          <p:nvPr/>
        </p:nvSpPr>
        <p:spPr>
          <a:xfrm>
            <a:off x="4165495" y="5246981"/>
            <a:ext cx="3502787" cy="340392"/>
          </a:xfrm>
          <a:prstGeom prst="rect">
            <a:avLst/>
          </a:prstGeom>
        </p:spPr>
        <p:txBody>
          <a:bodyPr wrap="square" lIns="93260" tIns="46630" rIns="93260" bIns="46630" anchor="t">
            <a:spAutoFit/>
          </a:bodyPr>
          <a:lstStyle/>
          <a:p>
            <a:pPr algn="ct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Database for PostgreSQL</a:t>
            </a:r>
          </a:p>
        </p:txBody>
      </p:sp>
      <p:grpSp>
        <p:nvGrpSpPr>
          <p:cNvPr id="4" name="Group 3">
            <a:extLst>
              <a:ext uri="{FF2B5EF4-FFF2-40B4-BE49-F238E27FC236}">
                <a16:creationId xmlns:a16="http://schemas.microsoft.com/office/drawing/2014/main" id="{CE5C9CEA-55B7-4AC6-8111-769E0E70AC0C}"/>
              </a:ext>
            </a:extLst>
          </p:cNvPr>
          <p:cNvGrpSpPr/>
          <p:nvPr/>
        </p:nvGrpSpPr>
        <p:grpSpPr>
          <a:xfrm>
            <a:off x="4458621" y="4546589"/>
            <a:ext cx="419526" cy="551155"/>
            <a:chOff x="8287314" y="4433501"/>
            <a:chExt cx="411337" cy="540397"/>
          </a:xfrm>
        </p:grpSpPr>
        <p:grpSp>
          <p:nvGrpSpPr>
            <p:cNvPr id="3" name="Group 2">
              <a:extLst>
                <a:ext uri="{FF2B5EF4-FFF2-40B4-BE49-F238E27FC236}">
                  <a16:creationId xmlns:a16="http://schemas.microsoft.com/office/drawing/2014/main" id="{1807AE74-0521-43E2-BCA4-2D6BEE47B453}"/>
                </a:ext>
              </a:extLst>
            </p:cNvPr>
            <p:cNvGrpSpPr/>
            <p:nvPr/>
          </p:nvGrpSpPr>
          <p:grpSpPr>
            <a:xfrm>
              <a:off x="8369391" y="4656086"/>
              <a:ext cx="248280" cy="257211"/>
              <a:chOff x="8369391" y="4671779"/>
              <a:chExt cx="248280" cy="257211"/>
            </a:xfrm>
          </p:grpSpPr>
          <p:sp>
            <p:nvSpPr>
              <p:cNvPr id="60" name="Freeform 61">
                <a:extLst>
                  <a:ext uri="{FF2B5EF4-FFF2-40B4-BE49-F238E27FC236}">
                    <a16:creationId xmlns:a16="http://schemas.microsoft.com/office/drawing/2014/main" id="{9AE0F105-3114-483F-95E1-BB25B15EBFF1}"/>
                  </a:ext>
                </a:extLst>
              </p:cNvPr>
              <p:cNvSpPr>
                <a:spLocks noEditPoints="1"/>
              </p:cNvSpPr>
              <p:nvPr/>
            </p:nvSpPr>
            <p:spPr bwMode="auto">
              <a:xfrm>
                <a:off x="8369391" y="4671779"/>
                <a:ext cx="248280" cy="257211"/>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bodyPr>
              <a:lstStyle/>
              <a:p>
                <a:pPr defTabSz="932597">
                  <a:defRPr/>
                </a:pPr>
                <a:endParaRPr lang="en-US" sz="1600" kern="0">
                  <a:solidFill>
                    <a:srgbClr val="FFFFFF"/>
                  </a:solidFill>
                  <a:latin typeface="Segoe UI"/>
                </a:endParaRPr>
              </a:p>
            </p:txBody>
          </p:sp>
          <p:sp>
            <p:nvSpPr>
              <p:cNvPr id="61" name="Freeform 63">
                <a:extLst>
                  <a:ext uri="{FF2B5EF4-FFF2-40B4-BE49-F238E27FC236}">
                    <a16:creationId xmlns:a16="http://schemas.microsoft.com/office/drawing/2014/main" id="{F54B0842-4DA8-4233-B603-93B636D1A6CF}"/>
                  </a:ext>
                </a:extLst>
              </p:cNvPr>
              <p:cNvSpPr>
                <a:spLocks/>
              </p:cNvSpPr>
              <p:nvPr/>
            </p:nvSpPr>
            <p:spPr bwMode="auto">
              <a:xfrm>
                <a:off x="8467034" y="4748554"/>
                <a:ext cx="97049" cy="8931"/>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noAutofit/>
              </a:bodyPr>
              <a:lstStyle/>
              <a:p>
                <a:pPr defTabSz="932597">
                  <a:defRPr/>
                </a:pPr>
                <a:endParaRPr lang="en-US" sz="1600" kern="0">
                  <a:solidFill>
                    <a:srgbClr val="FFFFFF"/>
                  </a:solidFill>
                  <a:latin typeface="Segoe UI"/>
                </a:endParaRPr>
              </a:p>
            </p:txBody>
          </p:sp>
        </p:grpSp>
        <p:sp>
          <p:nvSpPr>
            <p:cNvPr id="52" name="Cylinder 513">
              <a:extLst>
                <a:ext uri="{FF2B5EF4-FFF2-40B4-BE49-F238E27FC236}">
                  <a16:creationId xmlns:a16="http://schemas.microsoft.com/office/drawing/2014/main" id="{DB01063B-F1FB-41EC-8ECF-723D69FDE44C}"/>
                </a:ext>
              </a:extLst>
            </p:cNvPr>
            <p:cNvSpPr/>
            <p:nvPr/>
          </p:nvSpPr>
          <p:spPr bwMode="auto">
            <a:xfrm>
              <a:off x="8287314" y="4433501"/>
              <a:ext cx="411337" cy="540397"/>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kern="0">
                <a:solidFill>
                  <a:srgbClr val="0078D7"/>
                </a:solidFill>
                <a:latin typeface="Segoe UI Light"/>
                <a:ea typeface="Segoe UI" pitchFamily="34" charset="0"/>
                <a:cs typeface="Segoe UI" pitchFamily="34" charset="0"/>
              </a:endParaRPr>
            </a:p>
          </p:txBody>
        </p:sp>
      </p:grpSp>
      <p:sp>
        <p:nvSpPr>
          <p:cNvPr id="43" name="Rectangle 42">
            <a:extLst>
              <a:ext uri="{FF2B5EF4-FFF2-40B4-BE49-F238E27FC236}">
                <a16:creationId xmlns:a16="http://schemas.microsoft.com/office/drawing/2014/main" id="{B1C226BD-DD22-4200-82FF-E8EB04B8EEE9}"/>
              </a:ext>
            </a:extLst>
          </p:cNvPr>
          <p:cNvSpPr/>
          <p:nvPr/>
        </p:nvSpPr>
        <p:spPr>
          <a:xfrm>
            <a:off x="379458" y="5246981"/>
            <a:ext cx="2891070" cy="340392"/>
          </a:xfrm>
          <a:prstGeom prst="rect">
            <a:avLst/>
          </a:prstGeom>
          <a:noFill/>
          <a:ln w="10795" cap="flat" cmpd="sng" algn="ctr">
            <a:noFill/>
            <a:prstDash val="solid"/>
          </a:ln>
          <a:effectLst/>
        </p:spPr>
        <p:txBody>
          <a:bodyPr wrap="square" lIns="93260" tIns="46630" rIns="93260" bIns="46630" rtlCol="0" anchor="t" anchorCtr="0">
            <a:spAutoFit/>
          </a:bodyPr>
          <a:lstStyle/>
          <a:p>
            <a:pPr algn="ct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Database for MySQL</a:t>
            </a:r>
          </a:p>
        </p:txBody>
      </p:sp>
      <p:sp>
        <p:nvSpPr>
          <p:cNvPr id="51" name="Cylinder 513">
            <a:extLst>
              <a:ext uri="{FF2B5EF4-FFF2-40B4-BE49-F238E27FC236}">
                <a16:creationId xmlns:a16="http://schemas.microsoft.com/office/drawing/2014/main" id="{2E84E165-0D02-4A16-9070-BA8B20CFFE13}"/>
              </a:ext>
            </a:extLst>
          </p:cNvPr>
          <p:cNvSpPr/>
          <p:nvPr/>
        </p:nvSpPr>
        <p:spPr bwMode="auto">
          <a:xfrm>
            <a:off x="622714" y="4541968"/>
            <a:ext cx="419525" cy="551154"/>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00" kern="0">
                <a:solidFill>
                  <a:srgbClr val="0078D7"/>
                </a:solidFill>
                <a:latin typeface="Segoe UI Semilight" panose="020B0402040204020203" pitchFamily="34" charset="0"/>
                <a:ea typeface="Segoe UI" pitchFamily="34" charset="0"/>
                <a:cs typeface="Segoe UI Semilight" panose="020B0402040204020203" pitchFamily="34" charset="0"/>
              </a:rPr>
              <a:t>My</a:t>
            </a:r>
          </a:p>
        </p:txBody>
      </p:sp>
      <p:grpSp>
        <p:nvGrpSpPr>
          <p:cNvPr id="70" name="Group 69">
            <a:extLst>
              <a:ext uri="{FF2B5EF4-FFF2-40B4-BE49-F238E27FC236}">
                <a16:creationId xmlns:a16="http://schemas.microsoft.com/office/drawing/2014/main" id="{42EEC1EC-38C5-4C5F-BAD9-DB46567363C8}"/>
              </a:ext>
            </a:extLst>
          </p:cNvPr>
          <p:cNvGrpSpPr/>
          <p:nvPr/>
        </p:nvGrpSpPr>
        <p:grpSpPr>
          <a:xfrm>
            <a:off x="6155597" y="2175014"/>
            <a:ext cx="696941" cy="600713"/>
            <a:chOff x="8376458" y="5925518"/>
            <a:chExt cx="1045926" cy="901512"/>
          </a:xfrm>
        </p:grpSpPr>
        <p:sp>
          <p:nvSpPr>
            <p:cNvPr id="71" name="Star: 4 Points 8">
              <a:extLst>
                <a:ext uri="{FF2B5EF4-FFF2-40B4-BE49-F238E27FC236}">
                  <a16:creationId xmlns:a16="http://schemas.microsoft.com/office/drawing/2014/main" id="{6C9DD9EC-ED59-4949-A7E1-7F9D533FA4F2}"/>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Star: 4 Points 8">
              <a:extLst>
                <a:ext uri="{FF2B5EF4-FFF2-40B4-BE49-F238E27FC236}">
                  <a16:creationId xmlns:a16="http://schemas.microsoft.com/office/drawing/2014/main" id="{F4DA960A-BDF4-4E67-A97D-D9A7D896D107}"/>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D60F63D2-01D0-4A66-8A47-3ED6B6D695DD}"/>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9">
              <a:extLst>
                <a:ext uri="{FF2B5EF4-FFF2-40B4-BE49-F238E27FC236}">
                  <a16:creationId xmlns:a16="http://schemas.microsoft.com/office/drawing/2014/main" id="{74B1501F-92A9-44E9-A0E5-6CA23CA57124}"/>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4" name="Rectangle 83">
            <a:extLst>
              <a:ext uri="{FF2B5EF4-FFF2-40B4-BE49-F238E27FC236}">
                <a16:creationId xmlns:a16="http://schemas.microsoft.com/office/drawing/2014/main" id="{CA7A08B1-190E-4F8E-8885-6AFDBBDAD084}"/>
              </a:ext>
            </a:extLst>
          </p:cNvPr>
          <p:cNvSpPr/>
          <p:nvPr/>
        </p:nvSpPr>
        <p:spPr>
          <a:xfrm>
            <a:off x="6062337" y="2903373"/>
            <a:ext cx="2891070" cy="340392"/>
          </a:xfrm>
          <a:prstGeom prst="rect">
            <a:avLst/>
          </a:prstGeom>
        </p:spPr>
        <p:txBody>
          <a:bodyPr wrap="square" lIns="93260" tIns="46630" rIns="93260" bIns="46630" anchor="t">
            <a:spAutoFit/>
          </a:bodyPr>
          <a:lstStyle/>
          <a:p>
            <a:pP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Cosmos DB</a:t>
            </a:r>
          </a:p>
        </p:txBody>
      </p:sp>
      <p:sp>
        <p:nvSpPr>
          <p:cNvPr id="9" name="TextBox 8">
            <a:extLst>
              <a:ext uri="{FF2B5EF4-FFF2-40B4-BE49-F238E27FC236}">
                <a16:creationId xmlns:a16="http://schemas.microsoft.com/office/drawing/2014/main" id="{1C260C05-875E-479A-A96F-A82EAF54B208}"/>
              </a:ext>
            </a:extLst>
          </p:cNvPr>
          <p:cNvSpPr txBox="1"/>
          <p:nvPr/>
        </p:nvSpPr>
        <p:spPr>
          <a:xfrm>
            <a:off x="2245572" y="3295036"/>
            <a:ext cx="3502787" cy="537369"/>
          </a:xfrm>
          <a:prstGeom prst="rect">
            <a:avLst/>
          </a:prstGeom>
          <a:noFill/>
        </p:spPr>
        <p:txBody>
          <a:bodyPr wrap="square" lIns="93260" tIns="46630" rIns="93260" bIns="46630" rtlCol="0" anchor="t">
            <a:spAutoFit/>
          </a:bodyPr>
          <a:lstStyle/>
          <a:p>
            <a:pPr defTabSz="932597">
              <a:lnSpc>
                <a:spcPct val="90000"/>
              </a:lnSpc>
              <a:spcAft>
                <a:spcPts val="612"/>
              </a:spcAft>
              <a:defRPr/>
            </a:pPr>
            <a:r>
              <a:rPr lang="en-US" sz="1600">
                <a:gradFill>
                  <a:gsLst>
                    <a:gs pos="2917">
                      <a:srgbClr val="000000"/>
                    </a:gs>
                    <a:gs pos="30000">
                      <a:srgbClr val="000000"/>
                    </a:gs>
                  </a:gsLst>
                  <a:lin ang="5400000" scaled="0"/>
                </a:gradFill>
                <a:latin typeface="Segoe UI"/>
              </a:rPr>
              <a:t>Intelligent relational cloud database service </a:t>
            </a:r>
            <a:endParaRPr lang="en-US" sz="1600">
              <a:gradFill>
                <a:gsLst>
                  <a:gs pos="2917">
                    <a:srgbClr val="000000"/>
                  </a:gs>
                  <a:gs pos="30000">
                    <a:srgbClr val="000000"/>
                  </a:gs>
                </a:gsLst>
                <a:lin ang="5400000" scaled="0"/>
              </a:gradFill>
              <a:latin typeface="Segoe UI"/>
              <a:cs typeface="Segoe UI"/>
            </a:endParaRPr>
          </a:p>
        </p:txBody>
      </p:sp>
      <p:sp>
        <p:nvSpPr>
          <p:cNvPr id="41" name="TextBox 40">
            <a:extLst>
              <a:ext uri="{FF2B5EF4-FFF2-40B4-BE49-F238E27FC236}">
                <a16:creationId xmlns:a16="http://schemas.microsoft.com/office/drawing/2014/main" id="{3E9D4713-1419-465A-A82A-48624FF41051}"/>
              </a:ext>
            </a:extLst>
          </p:cNvPr>
          <p:cNvSpPr txBox="1"/>
          <p:nvPr/>
        </p:nvSpPr>
        <p:spPr>
          <a:xfrm>
            <a:off x="6033245" y="3295332"/>
            <a:ext cx="3637151" cy="537369"/>
          </a:xfrm>
          <a:prstGeom prst="rect">
            <a:avLst/>
          </a:prstGeom>
          <a:noFill/>
        </p:spPr>
        <p:txBody>
          <a:bodyPr wrap="square" lIns="93260" tIns="46630" rIns="93260" bIns="46630" rtlCol="0">
            <a:spAutoFit/>
          </a:bodyPr>
          <a:lstStyle/>
          <a:p>
            <a:pPr defTabSz="932597">
              <a:lnSpc>
                <a:spcPct val="90000"/>
              </a:lnSpc>
              <a:spcAft>
                <a:spcPts val="612"/>
              </a:spcAft>
              <a:defRPr/>
            </a:pPr>
            <a:r>
              <a:rPr lang="en-US" sz="1600">
                <a:gradFill>
                  <a:gsLst>
                    <a:gs pos="2917">
                      <a:srgbClr val="000000"/>
                    </a:gs>
                    <a:gs pos="30000">
                      <a:srgbClr val="000000"/>
                    </a:gs>
                  </a:gsLst>
                  <a:lin ang="5400000" scaled="0"/>
                </a:gradFill>
                <a:latin typeface="Segoe UI"/>
              </a:rPr>
              <a:t>Globally distributed, multi-model database service</a:t>
            </a:r>
          </a:p>
        </p:txBody>
      </p:sp>
      <p:sp>
        <p:nvSpPr>
          <p:cNvPr id="45" name="TextBox 44">
            <a:extLst>
              <a:ext uri="{FF2B5EF4-FFF2-40B4-BE49-F238E27FC236}">
                <a16:creationId xmlns:a16="http://schemas.microsoft.com/office/drawing/2014/main" id="{96E2AF9F-D6EE-44B1-AA50-0E50DEF7EB79}"/>
              </a:ext>
            </a:extLst>
          </p:cNvPr>
          <p:cNvSpPr txBox="1"/>
          <p:nvPr/>
        </p:nvSpPr>
        <p:spPr>
          <a:xfrm>
            <a:off x="528384" y="5632945"/>
            <a:ext cx="3505997" cy="31577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600">
                <a:gradFill>
                  <a:gsLst>
                    <a:gs pos="2917">
                      <a:srgbClr val="000000"/>
                    </a:gs>
                    <a:gs pos="30000">
                      <a:srgbClr val="000000"/>
                    </a:gs>
                  </a:gsLst>
                  <a:lin ang="5400000" scaled="0"/>
                </a:gradFill>
                <a:latin typeface="Segoe UI"/>
              </a:rPr>
              <a:t>Managed MySQL database service</a:t>
            </a:r>
          </a:p>
        </p:txBody>
      </p:sp>
      <p:sp>
        <p:nvSpPr>
          <p:cNvPr id="46" name="TextBox 45">
            <a:extLst>
              <a:ext uri="{FF2B5EF4-FFF2-40B4-BE49-F238E27FC236}">
                <a16:creationId xmlns:a16="http://schemas.microsoft.com/office/drawing/2014/main" id="{08F31EBA-0EBB-4F5B-A77C-949F06F175EE}"/>
              </a:ext>
            </a:extLst>
          </p:cNvPr>
          <p:cNvSpPr txBox="1"/>
          <p:nvPr/>
        </p:nvSpPr>
        <p:spPr>
          <a:xfrm>
            <a:off x="4384072" y="5626791"/>
            <a:ext cx="3926026" cy="31577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600">
                <a:gradFill>
                  <a:gsLst>
                    <a:gs pos="2917">
                      <a:srgbClr val="000000"/>
                    </a:gs>
                    <a:gs pos="30000">
                      <a:srgbClr val="000000"/>
                    </a:gs>
                  </a:gsLst>
                  <a:lin ang="5400000" scaled="0"/>
                </a:gradFill>
                <a:latin typeface="Segoe UI"/>
              </a:rPr>
              <a:t>Managed PostgreSQL database service</a:t>
            </a:r>
          </a:p>
        </p:txBody>
      </p:sp>
      <p:sp>
        <p:nvSpPr>
          <p:cNvPr id="50" name="Rectangle 49">
            <a:extLst>
              <a:ext uri="{FF2B5EF4-FFF2-40B4-BE49-F238E27FC236}">
                <a16:creationId xmlns:a16="http://schemas.microsoft.com/office/drawing/2014/main" id="{E7DFCB7E-2504-4BE1-8C38-F04EE1E84C66}"/>
              </a:ext>
            </a:extLst>
          </p:cNvPr>
          <p:cNvSpPr/>
          <p:nvPr/>
        </p:nvSpPr>
        <p:spPr bwMode="auto">
          <a:xfrm>
            <a:off x="379458" y="903679"/>
            <a:ext cx="10522016" cy="4143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51028" fontAlgn="base">
              <a:spcBef>
                <a:spcPct val="0"/>
              </a:spcBef>
              <a:spcAft>
                <a:spcPts val="408"/>
              </a:spcAft>
              <a:defRPr/>
            </a:pPr>
            <a:r>
              <a:rPr lang="en-US" sz="2040" b="1" spc="102">
                <a:solidFill>
                  <a:srgbClr val="0078D7"/>
                </a:solidFill>
                <a:latin typeface="Segoe UI Semibold" charset="0"/>
                <a:cs typeface="Segoe UI Semibold" charset="0"/>
              </a:rPr>
              <a:t>Leverage a single programming surface for a consistent experience</a:t>
            </a:r>
          </a:p>
        </p:txBody>
      </p:sp>
      <p:sp>
        <p:nvSpPr>
          <p:cNvPr id="89" name="Rectangle 88">
            <a:extLst>
              <a:ext uri="{FF2B5EF4-FFF2-40B4-BE49-F238E27FC236}">
                <a16:creationId xmlns:a16="http://schemas.microsoft.com/office/drawing/2014/main" id="{A5B43193-5BB2-4119-82FB-987C62E22DFC}"/>
              </a:ext>
            </a:extLst>
          </p:cNvPr>
          <p:cNvSpPr/>
          <p:nvPr/>
        </p:nvSpPr>
        <p:spPr>
          <a:xfrm>
            <a:off x="8310098" y="5246981"/>
            <a:ext cx="2891070" cy="340392"/>
          </a:xfrm>
          <a:prstGeom prst="rect">
            <a:avLst/>
          </a:prstGeom>
        </p:spPr>
        <p:txBody>
          <a:bodyPr wrap="square" lIns="93260" tIns="46630" rIns="93260" bIns="46630" anchor="t">
            <a:spAutoFit/>
          </a:bodyPr>
          <a:lstStyle/>
          <a:p>
            <a:pPr algn="ctr" defTabSz="932293" fontAlgn="base">
              <a:spcBef>
                <a:spcPct val="0"/>
              </a:spcBef>
              <a:spcAft>
                <a:spcPct val="0"/>
              </a:spcAft>
              <a:defRPr/>
            </a:pPr>
            <a:r>
              <a:rPr lang="en-US" sz="1600" b="1" kern="0">
                <a:solidFill>
                  <a:srgbClr val="0078D7"/>
                </a:solidFill>
                <a:latin typeface="Segoe UI Semibold" charset="0"/>
                <a:ea typeface="Segoe UI Semibold" charset="0"/>
                <a:cs typeface="Segoe UI Semibold" charset="0"/>
              </a:rPr>
              <a:t>Azure Database for MariaDB</a:t>
            </a:r>
          </a:p>
        </p:txBody>
      </p:sp>
      <p:grpSp>
        <p:nvGrpSpPr>
          <p:cNvPr id="90" name="Group 89">
            <a:extLst>
              <a:ext uri="{FF2B5EF4-FFF2-40B4-BE49-F238E27FC236}">
                <a16:creationId xmlns:a16="http://schemas.microsoft.com/office/drawing/2014/main" id="{FEF05FA7-57A6-40E9-8B02-9D77C361D44A}"/>
              </a:ext>
            </a:extLst>
          </p:cNvPr>
          <p:cNvGrpSpPr/>
          <p:nvPr/>
        </p:nvGrpSpPr>
        <p:grpSpPr>
          <a:xfrm>
            <a:off x="8446795" y="4544806"/>
            <a:ext cx="419526" cy="551155"/>
            <a:chOff x="8287314" y="4433501"/>
            <a:chExt cx="411337" cy="540397"/>
          </a:xfrm>
        </p:grpSpPr>
        <p:grpSp>
          <p:nvGrpSpPr>
            <p:cNvPr id="91" name="Group 90">
              <a:extLst>
                <a:ext uri="{FF2B5EF4-FFF2-40B4-BE49-F238E27FC236}">
                  <a16:creationId xmlns:a16="http://schemas.microsoft.com/office/drawing/2014/main" id="{D2A34154-2AFC-4720-B076-36BFB9CF2D8B}"/>
                </a:ext>
              </a:extLst>
            </p:cNvPr>
            <p:cNvGrpSpPr/>
            <p:nvPr/>
          </p:nvGrpSpPr>
          <p:grpSpPr>
            <a:xfrm>
              <a:off x="8369391" y="4656086"/>
              <a:ext cx="248280" cy="257211"/>
              <a:chOff x="8369391" y="4671779"/>
              <a:chExt cx="248280" cy="257211"/>
            </a:xfrm>
          </p:grpSpPr>
          <p:sp>
            <p:nvSpPr>
              <p:cNvPr id="93" name="Freeform 61">
                <a:extLst>
                  <a:ext uri="{FF2B5EF4-FFF2-40B4-BE49-F238E27FC236}">
                    <a16:creationId xmlns:a16="http://schemas.microsoft.com/office/drawing/2014/main" id="{1986FDB0-FC8B-47C3-BC9B-ACB56A4D2968}"/>
                  </a:ext>
                </a:extLst>
              </p:cNvPr>
              <p:cNvSpPr>
                <a:spLocks noEditPoints="1"/>
              </p:cNvSpPr>
              <p:nvPr/>
            </p:nvSpPr>
            <p:spPr bwMode="auto">
              <a:xfrm>
                <a:off x="8369391" y="4671779"/>
                <a:ext cx="248280" cy="257211"/>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bodyPr>
              <a:lstStyle/>
              <a:p>
                <a:pPr defTabSz="932597">
                  <a:defRPr/>
                </a:pPr>
                <a:endParaRPr lang="en-US" sz="1600" kern="0">
                  <a:solidFill>
                    <a:srgbClr val="FFFFFF"/>
                  </a:solidFill>
                  <a:latin typeface="Segoe UI"/>
                </a:endParaRPr>
              </a:p>
            </p:txBody>
          </p:sp>
          <p:sp>
            <p:nvSpPr>
              <p:cNvPr id="94" name="Freeform 63">
                <a:extLst>
                  <a:ext uri="{FF2B5EF4-FFF2-40B4-BE49-F238E27FC236}">
                    <a16:creationId xmlns:a16="http://schemas.microsoft.com/office/drawing/2014/main" id="{A37119B9-6DFA-46CB-A995-00C3B5AE0479}"/>
                  </a:ext>
                </a:extLst>
              </p:cNvPr>
              <p:cNvSpPr>
                <a:spLocks/>
              </p:cNvSpPr>
              <p:nvPr/>
            </p:nvSpPr>
            <p:spPr bwMode="auto">
              <a:xfrm>
                <a:off x="8467034" y="4748554"/>
                <a:ext cx="97049" cy="8931"/>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tx2"/>
              </a:solidFill>
              <a:ln w="3175">
                <a:solidFill>
                  <a:schemeClr val="tx2"/>
                </a:solidFill>
              </a:ln>
              <a:extLst/>
            </p:spPr>
            <p:txBody>
              <a:bodyPr vert="horz" wrap="square" lIns="93260" tIns="46630" rIns="93260" bIns="46630" numCol="1" anchor="t" anchorCtr="0" compatLnSpc="1">
                <a:prstTxWarp prst="textNoShape">
                  <a:avLst/>
                </a:prstTxWarp>
                <a:noAutofit/>
              </a:bodyPr>
              <a:lstStyle/>
              <a:p>
                <a:pPr defTabSz="932597">
                  <a:defRPr/>
                </a:pPr>
                <a:endParaRPr lang="en-US" sz="1600" kern="0">
                  <a:solidFill>
                    <a:srgbClr val="FFFFFF"/>
                  </a:solidFill>
                  <a:latin typeface="Segoe UI"/>
                </a:endParaRPr>
              </a:p>
            </p:txBody>
          </p:sp>
        </p:grpSp>
        <p:sp>
          <p:nvSpPr>
            <p:cNvPr id="92" name="Cylinder 513">
              <a:extLst>
                <a:ext uri="{FF2B5EF4-FFF2-40B4-BE49-F238E27FC236}">
                  <a16:creationId xmlns:a16="http://schemas.microsoft.com/office/drawing/2014/main" id="{627FB5BD-9FD3-4CEC-BEE3-3F5ECB3C130B}"/>
                </a:ext>
              </a:extLst>
            </p:cNvPr>
            <p:cNvSpPr/>
            <p:nvPr/>
          </p:nvSpPr>
          <p:spPr bwMode="auto">
            <a:xfrm>
              <a:off x="8287314" y="4433501"/>
              <a:ext cx="411337" cy="540397"/>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00" kern="0">
                <a:solidFill>
                  <a:srgbClr val="0078D7"/>
                </a:solidFill>
                <a:latin typeface="Segoe UI Light"/>
                <a:ea typeface="Segoe UI" pitchFamily="34" charset="0"/>
                <a:cs typeface="Segoe UI" pitchFamily="34" charset="0"/>
              </a:endParaRPr>
            </a:p>
          </p:txBody>
        </p:sp>
      </p:grpSp>
      <p:sp>
        <p:nvSpPr>
          <p:cNvPr id="95" name="TextBox 94">
            <a:extLst>
              <a:ext uri="{FF2B5EF4-FFF2-40B4-BE49-F238E27FC236}">
                <a16:creationId xmlns:a16="http://schemas.microsoft.com/office/drawing/2014/main" id="{E7C372B5-9875-4561-B3B9-57CFD2EEDAEA}"/>
              </a:ext>
            </a:extLst>
          </p:cNvPr>
          <p:cNvSpPr txBox="1"/>
          <p:nvPr/>
        </p:nvSpPr>
        <p:spPr>
          <a:xfrm>
            <a:off x="8372246" y="5625008"/>
            <a:ext cx="3926026" cy="28807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400">
                <a:gradFill>
                  <a:gsLst>
                    <a:gs pos="2917">
                      <a:srgbClr val="000000"/>
                    </a:gs>
                    <a:gs pos="30000">
                      <a:srgbClr val="000000"/>
                    </a:gs>
                  </a:gsLst>
                  <a:lin ang="5400000" scaled="0"/>
                </a:gradFill>
                <a:latin typeface="Segoe UI"/>
              </a:rPr>
              <a:t>Managed MariaDB database service</a:t>
            </a:r>
          </a:p>
        </p:txBody>
      </p:sp>
      <p:pic>
        <p:nvPicPr>
          <p:cNvPr id="5" name="Picture 4">
            <a:extLst>
              <a:ext uri="{FF2B5EF4-FFF2-40B4-BE49-F238E27FC236}">
                <a16:creationId xmlns:a16="http://schemas.microsoft.com/office/drawing/2014/main" id="{34B5CCBB-F830-45BE-8958-455A3018749C}"/>
              </a:ext>
            </a:extLst>
          </p:cNvPr>
          <p:cNvPicPr>
            <a:picLocks noChangeAspect="1"/>
          </p:cNvPicPr>
          <p:nvPr/>
        </p:nvPicPr>
        <p:blipFill>
          <a:blip r:embed="rId3"/>
          <a:stretch>
            <a:fillRect/>
          </a:stretch>
        </p:blipFill>
        <p:spPr>
          <a:xfrm>
            <a:off x="8457832" y="4771821"/>
            <a:ext cx="395338" cy="262331"/>
          </a:xfrm>
          <a:prstGeom prst="rect">
            <a:avLst/>
          </a:prstGeom>
        </p:spPr>
      </p:pic>
    </p:spTree>
    <p:extLst>
      <p:ext uri="{BB962C8B-B14F-4D97-AF65-F5344CB8AC3E}">
        <p14:creationId xmlns:p14="http://schemas.microsoft.com/office/powerpoint/2010/main" val="125502620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967213" y="1961275"/>
            <a:ext cx="819158" cy="307777"/>
          </a:xfrm>
          <a:prstGeom prst="rect">
            <a:avLst/>
          </a:prstGeom>
          <a:noFill/>
        </p:spPr>
        <p:txBody>
          <a:bodyPr wrap="square" rtlCol="0" anchor="ctr">
            <a:spAutoFit/>
          </a:bodyPr>
          <a:lstStyle/>
          <a:p>
            <a:pPr algn="ctr"/>
            <a:r>
              <a:rPr lang="en-US" sz="1400" b="1">
                <a:solidFill>
                  <a:schemeClr val="tx2"/>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299674" y="2227093"/>
            <a:ext cx="1164088" cy="318286"/>
          </a:xfrm>
          <a:prstGeom prst="rect">
            <a:avLst/>
          </a:prstGeom>
          <a:noFill/>
        </p:spPr>
        <p:txBody>
          <a:bodyPr wrap="square" rtlCol="0" anchor="ctr">
            <a:spAutoFit/>
          </a:bodyPr>
          <a:lstStyle/>
          <a:p>
            <a:pPr algn="ctr"/>
            <a:r>
              <a:rPr lang="en-US" sz="1400">
                <a:solidFill>
                  <a:schemeClr val="tx2"/>
                </a:solidFill>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55354" y="2523836"/>
            <a:ext cx="1319788" cy="523220"/>
            <a:chOff x="1880903" y="2139228"/>
            <a:chExt cx="1294027" cy="513007"/>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139228"/>
              <a:ext cx="803169" cy="513007"/>
            </a:xfrm>
            <a:prstGeom prst="rect">
              <a:avLst/>
            </a:prstGeom>
            <a:noFill/>
          </p:spPr>
          <p:txBody>
            <a:bodyPr wrap="square" rtlCol="0" anchor="ctr">
              <a:spAutoFit/>
            </a:bodyPr>
            <a:lstStyle/>
            <a:p>
              <a:r>
                <a:rPr lang="en-US" sz="1400">
                  <a:solidFill>
                    <a:schemeClr val="tx2"/>
                  </a:solidFill>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56871" y="5658427"/>
            <a:ext cx="10122732" cy="1336097"/>
          </a:xfrm>
          <a:prstGeom prst="rect">
            <a:avLst/>
          </a:prstGeom>
        </p:spPr>
      </p:pic>
      <p:sp>
        <p:nvSpPr>
          <p:cNvPr id="100" name="Freeform: Shape 99"/>
          <p:cNvSpPr/>
          <p:nvPr/>
        </p:nvSpPr>
        <p:spPr>
          <a:xfrm>
            <a:off x="2258" y="5214201"/>
            <a:ext cx="12431959" cy="178032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3" name="Freeform: Shape 99"/>
          <p:cNvSpPr/>
          <p:nvPr/>
        </p:nvSpPr>
        <p:spPr>
          <a:xfrm>
            <a:off x="882" y="2644876"/>
            <a:ext cx="12431959"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2" name="Freeform: Shape 99"/>
          <p:cNvSpPr/>
          <p:nvPr/>
        </p:nvSpPr>
        <p:spPr>
          <a:xfrm>
            <a:off x="882" y="4069575"/>
            <a:ext cx="12434711"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grpSp>
        <p:nvGrpSpPr>
          <p:cNvPr id="9" name="Group 8"/>
          <p:cNvGrpSpPr/>
          <p:nvPr/>
        </p:nvGrpSpPr>
        <p:grpSpPr>
          <a:xfrm>
            <a:off x="407366" y="4401093"/>
            <a:ext cx="11577138" cy="1638687"/>
            <a:chOff x="580716" y="4237919"/>
            <a:chExt cx="11351165" cy="1606702"/>
          </a:xfrm>
        </p:grpSpPr>
        <p:sp>
          <p:nvSpPr>
            <p:cNvPr id="893" name="TextBox 892"/>
            <p:cNvSpPr txBox="1"/>
            <p:nvPr/>
          </p:nvSpPr>
          <p:spPr>
            <a:xfrm>
              <a:off x="580716" y="5255413"/>
              <a:ext cx="1381852"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Turnkey global </a:t>
              </a:r>
              <a:br>
                <a:rPr lang="en-US" sz="1400" kern="0">
                  <a:solidFill>
                    <a:schemeClr val="tx2"/>
                  </a:solidFill>
                  <a:cs typeface="Segoe UI Semilight" panose="020B0402040204020203" pitchFamily="34" charset="0"/>
                </a:rPr>
              </a:br>
              <a:r>
                <a:rPr lang="en-US" sz="1400" kern="0">
                  <a:solidFill>
                    <a:schemeClr val="tx2"/>
                  </a:solidFill>
                  <a:cs typeface="Segoe UI Semilight" panose="020B0402040204020203" pitchFamily="34" charset="0"/>
                </a:rPr>
                <a:t>distribution</a:t>
              </a:r>
            </a:p>
          </p:txBody>
        </p:sp>
        <p:sp>
          <p:nvSpPr>
            <p:cNvPr id="894" name="TextBox 893"/>
            <p:cNvSpPr txBox="1"/>
            <p:nvPr/>
          </p:nvSpPr>
          <p:spPr>
            <a:xfrm>
              <a:off x="2644331" y="4596855"/>
              <a:ext cx="2101697"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Elastic scale out </a:t>
              </a:r>
            </a:p>
            <a:p>
              <a:pPr algn="ctr" defTabSz="874181">
                <a:defRPr/>
              </a:pPr>
              <a:r>
                <a:rPr lang="en-US" sz="1400" kern="0">
                  <a:solidFill>
                    <a:schemeClr val="tx2"/>
                  </a:solidFill>
                  <a:cs typeface="Segoe UI Semilight" panose="020B0402040204020203" pitchFamily="34" charset="0"/>
                </a:rPr>
                <a:t>of storage &amp; throughput</a:t>
              </a:r>
            </a:p>
          </p:txBody>
        </p:sp>
        <p:sp>
          <p:nvSpPr>
            <p:cNvPr id="895" name="TextBox 894"/>
            <p:cNvSpPr txBox="1"/>
            <p:nvPr/>
          </p:nvSpPr>
          <p:spPr>
            <a:xfrm>
              <a:off x="5354381" y="4237919"/>
              <a:ext cx="2059260"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Guaranteed low latency </a:t>
              </a:r>
              <a:br>
                <a:rPr lang="en-US" sz="1400" kern="0">
                  <a:solidFill>
                    <a:schemeClr val="tx2"/>
                  </a:solidFill>
                  <a:cs typeface="Segoe UI Semilight" panose="020B0402040204020203" pitchFamily="34" charset="0"/>
                </a:rPr>
              </a:br>
              <a:r>
                <a:rPr lang="en-US" sz="1400" kern="0">
                  <a:solidFill>
                    <a:schemeClr val="tx2"/>
                  </a:solidFill>
                  <a:cs typeface="Segoe UI Semilight" panose="020B0402040204020203" pitchFamily="34" charset="0"/>
                </a:rPr>
                <a:t>at the 99</a:t>
              </a:r>
              <a:r>
                <a:rPr lang="en-US" sz="1400" kern="0" baseline="30000">
                  <a:solidFill>
                    <a:schemeClr val="tx2"/>
                  </a:solidFill>
                  <a:cs typeface="Segoe UI Semilight" panose="020B0402040204020203" pitchFamily="34" charset="0"/>
                </a:rPr>
                <a:t>th</a:t>
              </a:r>
              <a:r>
                <a:rPr lang="en-US" sz="1400" kern="0">
                  <a:solidFill>
                    <a:schemeClr val="tx2"/>
                  </a:solidFill>
                  <a:cs typeface="Segoe UI Semilight" panose="020B0402040204020203" pitchFamily="34" charset="0"/>
                </a:rPr>
                <a:t> percentile</a:t>
              </a:r>
            </a:p>
          </p:txBody>
        </p:sp>
        <p:sp>
          <p:nvSpPr>
            <p:cNvPr id="896" name="TextBox 895"/>
            <p:cNvSpPr txBox="1"/>
            <p:nvPr/>
          </p:nvSpPr>
          <p:spPr>
            <a:xfrm>
              <a:off x="10495019" y="5331614"/>
              <a:ext cx="1436862"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Comprehensive </a:t>
              </a:r>
              <a:br>
                <a:rPr lang="en-US" sz="1400" kern="0">
                  <a:solidFill>
                    <a:schemeClr val="tx2"/>
                  </a:solidFill>
                  <a:cs typeface="Segoe UI Semilight" panose="020B0402040204020203" pitchFamily="34" charset="0"/>
                </a:rPr>
              </a:br>
              <a:r>
                <a:rPr lang="en-US" sz="1400" kern="0">
                  <a:solidFill>
                    <a:schemeClr val="tx2"/>
                  </a:solidFill>
                  <a:cs typeface="Segoe UI Semilight" panose="020B0402040204020203" pitchFamily="34" charset="0"/>
                </a:rPr>
                <a:t>SLAs</a:t>
              </a:r>
            </a:p>
          </p:txBody>
        </p:sp>
        <p:sp>
          <p:nvSpPr>
            <p:cNvPr id="897" name="TextBox 896"/>
            <p:cNvSpPr txBox="1"/>
            <p:nvPr/>
          </p:nvSpPr>
          <p:spPr>
            <a:xfrm>
              <a:off x="8072446" y="4596855"/>
              <a:ext cx="1694622" cy="513007"/>
            </a:xfrm>
            <a:prstGeom prst="rect">
              <a:avLst/>
            </a:prstGeom>
            <a:noFill/>
          </p:spPr>
          <p:txBody>
            <a:bodyPr wrap="none" rtlCol="0">
              <a:spAutoFit/>
            </a:bodyPr>
            <a:lstStyle/>
            <a:p>
              <a:pPr algn="ctr" defTabSz="874181">
                <a:defRPr/>
              </a:pPr>
              <a:r>
                <a:rPr lang="en-US" sz="1400" kern="0">
                  <a:solidFill>
                    <a:schemeClr val="tx2"/>
                  </a:solidFill>
                  <a:cs typeface="Segoe UI Semilight" panose="020B0402040204020203" pitchFamily="34" charset="0"/>
                </a:rPr>
                <a:t>Five well-defined </a:t>
              </a:r>
              <a:br>
                <a:rPr lang="en-US" sz="1400" kern="0">
                  <a:solidFill>
                    <a:schemeClr val="tx2"/>
                  </a:solidFill>
                  <a:cs typeface="Segoe UI Semilight" panose="020B0402040204020203" pitchFamily="34" charset="0"/>
                </a:rPr>
              </a:br>
              <a:r>
                <a:rPr lang="en-US" sz="1400" kern="0">
                  <a:solidFill>
                    <a:schemeClr val="tx2"/>
                  </a:solidFill>
                  <a:cs typeface="Segoe UI Semilight" panose="020B0402040204020203" pitchFamily="34" charset="0"/>
                </a:rPr>
                <a:t>consistency models</a:t>
              </a:r>
            </a:p>
          </p:txBody>
        </p:sp>
      </p:grpSp>
      <p:sp>
        <p:nvSpPr>
          <p:cNvPr id="84" name="Title 10"/>
          <p:cNvSpPr>
            <a:spLocks noGrp="1"/>
          </p:cNvSpPr>
          <p:nvPr>
            <p:ph type="title"/>
          </p:nvPr>
        </p:nvSpPr>
        <p:spPr>
          <a:xfrm>
            <a:off x="274298" y="285846"/>
            <a:ext cx="11887878" cy="917575"/>
          </a:xfrm>
        </p:spPr>
        <p:txBody>
          <a:bodyPr/>
          <a:lstStyle/>
          <a:p>
            <a:pPr>
              <a:spcBef>
                <a:spcPts val="612"/>
              </a:spcBef>
            </a:pPr>
            <a:r>
              <a:rPr lang="en-US">
                <a:latin typeface="+mn-lt"/>
              </a:rPr>
              <a:t>Azure Cosmos DB</a:t>
            </a:r>
            <a:br>
              <a:rPr lang="en-US">
                <a:latin typeface="+mn-lt"/>
              </a:rPr>
            </a:br>
            <a:endParaRPr lang="en-US" cap="none">
              <a:latin typeface="+mn-lt"/>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463762" y="6277374"/>
            <a:ext cx="227684" cy="44226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617605" y="6509574"/>
            <a:ext cx="227684" cy="440196"/>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331939" y="5918608"/>
            <a:ext cx="227684" cy="44226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227912" y="6310581"/>
            <a:ext cx="227684" cy="459287"/>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a:solidFill>
                    <a:srgbClr val="505050"/>
                  </a:solidFill>
                  <a:latin typeface="Segoe UI Semilight"/>
                </a:endParaRPr>
              </a:p>
            </p:txBody>
          </p:sp>
        </p:grpSp>
      </p:grpSp>
      <p:pic>
        <p:nvPicPr>
          <p:cNvPr id="99" name="Picture 98"/>
          <p:cNvPicPr>
            <a:picLocks noChangeAspect="1"/>
          </p:cNvPicPr>
          <p:nvPr/>
        </p:nvPicPr>
        <p:blipFill>
          <a:blip r:embed="rId4"/>
          <a:stretch>
            <a:fillRect/>
          </a:stretch>
        </p:blipFill>
        <p:spPr>
          <a:xfrm>
            <a:off x="3677279" y="2073113"/>
            <a:ext cx="643697" cy="426908"/>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15716" y="3075207"/>
            <a:ext cx="7196734" cy="1042408"/>
            <a:chOff x="2759892" y="3085807"/>
            <a:chExt cx="7056262" cy="1022061"/>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02806" y="3085807"/>
              <a:ext cx="1014301" cy="783890"/>
              <a:chOff x="6905435" y="3085807"/>
              <a:chExt cx="1014301" cy="783890"/>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solidFill>
                      <a:srgbClr val="FFFFFF"/>
                    </a:solidFill>
                    <a:latin typeface="Segoe UI"/>
                  </a:endParaRPr>
                </a:p>
              </p:txBody>
            </p:sp>
          </p:grpSp>
          <p:sp>
            <p:nvSpPr>
              <p:cNvPr id="163" name="TextBox 162"/>
              <p:cNvSpPr txBox="1"/>
              <p:nvPr/>
            </p:nvSpPr>
            <p:spPr>
              <a:xfrm>
                <a:off x="6905435" y="3567928"/>
                <a:ext cx="1014301" cy="301769"/>
              </a:xfrm>
              <a:prstGeom prst="rect">
                <a:avLst/>
              </a:prstGeom>
              <a:noFill/>
            </p:spPr>
            <p:txBody>
              <a:bodyPr wrap="none" lIns="93260" rtlCol="0">
                <a:spAutoFit/>
              </a:bodyPr>
              <a:lstStyle/>
              <a:p>
                <a:pPr algn="ctr" defTabSz="932597">
                  <a:defRPr/>
                </a:pPr>
                <a:r>
                  <a:rPr lang="en-US" sz="1400">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685845" y="3293168"/>
              <a:ext cx="1363221" cy="580177"/>
              <a:chOff x="4846012" y="3293168"/>
              <a:chExt cx="1363221" cy="580177"/>
            </a:xfrm>
          </p:grpSpPr>
          <p:sp>
            <p:nvSpPr>
              <p:cNvPr id="162" name="TextBox 161"/>
              <p:cNvSpPr txBox="1"/>
              <p:nvPr/>
            </p:nvSpPr>
            <p:spPr>
              <a:xfrm>
                <a:off x="4846012" y="3571575"/>
                <a:ext cx="1363221" cy="301770"/>
              </a:xfrm>
              <a:prstGeom prst="rect">
                <a:avLst/>
              </a:prstGeom>
              <a:noFill/>
            </p:spPr>
            <p:txBody>
              <a:bodyPr wrap="none" lIns="93260" rtlCol="0">
                <a:spAutoFit/>
              </a:bodyPr>
              <a:lstStyle/>
              <a:p>
                <a:pPr algn="ctr" defTabSz="932597">
                  <a:defRPr/>
                </a:pPr>
                <a:r>
                  <a:rPr lang="en-US" sz="1400">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759892" y="3285344"/>
              <a:ext cx="962183" cy="822524"/>
              <a:chOff x="3162919" y="3055226"/>
              <a:chExt cx="962183" cy="822524"/>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0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0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40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162919" y="3575981"/>
                <a:ext cx="962183" cy="301769"/>
              </a:xfrm>
              <a:prstGeom prst="rect">
                <a:avLst/>
              </a:prstGeom>
              <a:noFill/>
            </p:spPr>
            <p:txBody>
              <a:bodyPr wrap="none" lIns="93260" rtlCol="0">
                <a:spAutoFit/>
              </a:bodyPr>
              <a:lstStyle/>
              <a:p>
                <a:pPr algn="ctr" defTabSz="932597">
                  <a:defRPr/>
                </a:pPr>
                <a:r>
                  <a:rPr lang="en-US" sz="1400">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708076" cy="701088"/>
              <a:chOff x="8667216" y="3156797"/>
              <a:chExt cx="708076" cy="701088"/>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06768" y="3556115"/>
                <a:ext cx="668524" cy="301770"/>
              </a:xfrm>
              <a:prstGeom prst="rect">
                <a:avLst/>
              </a:prstGeom>
              <a:noFill/>
            </p:spPr>
            <p:txBody>
              <a:bodyPr wrap="none" lIns="93260" rtlCol="0">
                <a:spAutoFit/>
              </a:bodyPr>
              <a:lstStyle/>
              <a:p>
                <a:pPr algn="ctr" defTabSz="932597">
                  <a:defRPr/>
                </a:pPr>
                <a:r>
                  <a:rPr lang="en-US" sz="1400">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1156871" y="1164227"/>
            <a:ext cx="10423148" cy="461665"/>
          </a:xfrm>
          <a:prstGeom prst="rect">
            <a:avLst/>
          </a:prstGeom>
        </p:spPr>
        <p:txBody>
          <a:bodyPr wrap="square">
            <a:spAutoFit/>
          </a:bodyPr>
          <a:lstStyle/>
          <a:p>
            <a:pPr algn="ctr"/>
            <a:r>
              <a:rPr lang="en-US" sz="2400"/>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600715" y="2759328"/>
            <a:ext cx="1123414" cy="44055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47960" y="4440318"/>
            <a:ext cx="3306059" cy="1107029"/>
            <a:chOff x="1712977" y="4408240"/>
            <a:chExt cx="3241529" cy="108542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37" name="TextBox 36"/>
            <p:cNvSpPr txBox="1"/>
            <p:nvPr/>
          </p:nvSpPr>
          <p:spPr>
            <a:xfrm>
              <a:off x="1712977" y="5150169"/>
              <a:ext cx="631712"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38" name="TextBox 37"/>
            <p:cNvSpPr txBox="1"/>
            <p:nvPr/>
          </p:nvSpPr>
          <p:spPr>
            <a:xfrm>
              <a:off x="3195757" y="5150169"/>
              <a:ext cx="1758749" cy="336787"/>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Bounded-staleness</a:t>
              </a:r>
            </a:p>
          </p:txBody>
        </p:sp>
      </p:grpSp>
      <p:sp>
        <p:nvSpPr>
          <p:cNvPr id="34" name="Rectangle: Rounded Corners 95"/>
          <p:cNvSpPr/>
          <p:nvPr/>
        </p:nvSpPr>
        <p:spPr>
          <a:xfrm>
            <a:off x="5928580" y="4440317"/>
            <a:ext cx="631180" cy="63118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39" name="TextBox 38"/>
          <p:cNvSpPr txBox="1"/>
          <p:nvPr/>
        </p:nvSpPr>
        <p:spPr>
          <a:xfrm>
            <a:off x="5884490" y="5197016"/>
            <a:ext cx="719362" cy="350330"/>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518586" y="4440416"/>
            <a:ext cx="3321080" cy="1106930"/>
            <a:chOff x="7370968" y="4408240"/>
            <a:chExt cx="3256256" cy="108532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40" name="TextBox 39"/>
            <p:cNvSpPr txBox="1"/>
            <p:nvPr/>
          </p:nvSpPr>
          <p:spPr>
            <a:xfrm>
              <a:off x="7370968" y="5150072"/>
              <a:ext cx="1593513"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41" name="TextBox 40"/>
            <p:cNvSpPr txBox="1"/>
            <p:nvPr/>
          </p:nvSpPr>
          <p:spPr>
            <a:xfrm>
              <a:off x="9820978" y="5150072"/>
              <a:ext cx="806246" cy="343492"/>
            </a:xfrm>
            <a:prstGeom prst="rect">
              <a:avLst/>
            </a:prstGeom>
            <a:noFill/>
          </p:spPr>
          <p:txBody>
            <a:bodyPr wrap="none" lIns="0" rIns="0" rtlCol="0">
              <a:spAutoFit/>
            </a:bodyPr>
            <a:lstStyle/>
            <a:p>
              <a:pPr algn="ctr"/>
              <a:r>
                <a:rPr lang="en-US" sz="1632" b="1">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58042" y="5650267"/>
            <a:ext cx="8710109" cy="271365"/>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74298" y="342289"/>
            <a:ext cx="11887878" cy="917575"/>
          </a:xfrm>
        </p:spPr>
        <p:txBody>
          <a:bodyPr/>
          <a:lstStyle/>
          <a:p>
            <a:pPr lvl="0"/>
            <a:r>
              <a:rPr lang="en-US"/>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35929" y="1612525"/>
            <a:ext cx="11887877" cy="757554"/>
          </a:xfrm>
        </p:spPr>
        <p:txBody>
          <a:bodyPr/>
          <a:lstStyle/>
          <a:p>
            <a:r>
              <a:rPr lang="en-US" sz="1632"/>
              <a:t>CHOOSE THE BEST CONSISTENCY MODEL FOR YOUR APP</a:t>
            </a:r>
          </a:p>
          <a:p>
            <a:endParaRPr lang="en-US"/>
          </a:p>
        </p:txBody>
      </p:sp>
      <p:sp>
        <p:nvSpPr>
          <p:cNvPr id="2" name="Rectangle 1"/>
          <p:cNvSpPr/>
          <p:nvPr/>
        </p:nvSpPr>
        <p:spPr>
          <a:xfrm>
            <a:off x="334143" y="2098374"/>
            <a:ext cx="5734563" cy="2218252"/>
          </a:xfrm>
          <a:prstGeom prst="rect">
            <a:avLst/>
          </a:prstGeom>
        </p:spPr>
        <p:txBody>
          <a:bodyPr wrap="square">
            <a:spAutoFit/>
          </a:bodyPr>
          <a:lstStyle/>
          <a:p>
            <a:pPr>
              <a:spcBef>
                <a:spcPts val="1428"/>
              </a:spcBef>
              <a:buClr>
                <a:srgbClr val="0177D7"/>
              </a:buClr>
            </a:pPr>
            <a:r>
              <a:rPr lang="en-US" sz="1632">
                <a:latin typeface="Segoe UI Semilight" charset="0"/>
                <a:ea typeface="Segoe UI Semilight" charset="0"/>
                <a:cs typeface="Segoe UI Semilight" charset="0"/>
              </a:rPr>
              <a:t>Offers five consistency models</a:t>
            </a:r>
          </a:p>
          <a:p>
            <a:pPr>
              <a:spcBef>
                <a:spcPts val="1428"/>
              </a:spcBef>
              <a:buClr>
                <a:srgbClr val="0177D7"/>
              </a:buClr>
            </a:pPr>
            <a:r>
              <a:rPr lang="en-US" sz="1632">
                <a:latin typeface="Segoe UI Semilight" charset="0"/>
                <a:ea typeface="Segoe UI Semilight" charset="0"/>
                <a:cs typeface="Segoe UI Semilight" charset="0"/>
              </a:rPr>
              <a:t>Provides control over performance-consistency tradeoffs, backed by comprehensive SLAs.</a:t>
            </a:r>
          </a:p>
          <a:p>
            <a:pPr>
              <a:spcBef>
                <a:spcPts val="1428"/>
              </a:spcBef>
              <a:buClr>
                <a:srgbClr val="0177D7"/>
              </a:buClr>
            </a:pPr>
            <a:r>
              <a:rPr lang="en-US" sz="1632">
                <a:latin typeface="Segoe UI Semilight" charset="0"/>
                <a:ea typeface="Segoe UI Semilight" charset="0"/>
                <a:cs typeface="Segoe UI Semilight" charset="0"/>
              </a:rPr>
              <a:t>An intuitive programming model offering low latency and high availability for your planet-scale app.</a:t>
            </a:r>
          </a:p>
          <a:p>
            <a:pPr>
              <a:spcBef>
                <a:spcPts val="1428"/>
              </a:spcBef>
            </a:pPr>
            <a:endParaRPr lang="en-US" sz="1873">
              <a:solidFill>
                <a:schemeClr val="dk1"/>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2871347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400" dirty="0">
                <a:solidFill>
                  <a:schemeClr val="tx1"/>
                </a:solidFill>
              </a:rPr>
              <a:t>Messaging Options</a:t>
            </a:r>
            <a:endParaRPr lang="en-US" sz="5399" dirty="0">
              <a:solidFill>
                <a:schemeClr val="tx1"/>
              </a:solidFill>
              <a:latin typeface="Segoe UI Light"/>
            </a:endParaRPr>
          </a:p>
        </p:txBody>
      </p:sp>
      <p:pic>
        <p:nvPicPr>
          <p:cNvPr id="6" name="Picture 5">
            <a:extLst>
              <a:ext uri="{FF2B5EF4-FFF2-40B4-BE49-F238E27FC236}">
                <a16:creationId xmlns:a16="http://schemas.microsoft.com/office/drawing/2014/main" id="{F1D4AF08-CC38-BA43-9FE5-068FFE20F4D0}"/>
              </a:ext>
            </a:extLst>
          </p:cNvPr>
          <p:cNvPicPr>
            <a:picLocks noChangeAspect="1"/>
          </p:cNvPicPr>
          <p:nvPr/>
        </p:nvPicPr>
        <p:blipFill>
          <a:blip r:embed="rId3"/>
          <a:stretch>
            <a:fillRect/>
          </a:stretch>
        </p:blipFill>
        <p:spPr>
          <a:xfrm>
            <a:off x="0" y="510050"/>
            <a:ext cx="3810000" cy="1993900"/>
          </a:xfrm>
          <a:prstGeom prst="rect">
            <a:avLst/>
          </a:prstGeom>
        </p:spPr>
      </p:pic>
    </p:spTree>
    <p:extLst>
      <p:ext uri="{BB962C8B-B14F-4D97-AF65-F5344CB8AC3E}">
        <p14:creationId xmlns:p14="http://schemas.microsoft.com/office/powerpoint/2010/main" val="1109961807"/>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a:t>
            </a:r>
          </a:p>
        </p:txBody>
      </p:sp>
      <p:sp>
        <p:nvSpPr>
          <p:cNvPr id="3" name="Text Placeholder 2"/>
          <p:cNvSpPr>
            <a:spLocks noGrp="1"/>
          </p:cNvSpPr>
          <p:nvPr>
            <p:ph type="body" sz="quarter" idx="10"/>
          </p:nvPr>
        </p:nvSpPr>
        <p:spPr>
          <a:xfrm>
            <a:off x="275481" y="1213175"/>
            <a:ext cx="11885514" cy="369332"/>
          </a:xfrm>
        </p:spPr>
        <p:txBody>
          <a:bodyPr/>
          <a:lstStyle/>
          <a:p>
            <a:r>
              <a:rPr lang="en-US" sz="2400">
                <a:solidFill>
                  <a:schemeClr val="tx1"/>
                </a:solidFill>
              </a:rPr>
              <a:t>Decoupling and providing durability are primary drivers for using Service Bus</a:t>
            </a:r>
          </a:p>
        </p:txBody>
      </p:sp>
      <p:pic>
        <p:nvPicPr>
          <p:cNvPr id="4" name="Picture 3"/>
          <p:cNvPicPr>
            <a:picLocks noChangeAspect="1"/>
          </p:cNvPicPr>
          <p:nvPr/>
        </p:nvPicPr>
        <p:blipFill>
          <a:blip r:embed="rId2"/>
          <a:stretch>
            <a:fillRect/>
          </a:stretch>
        </p:blipFill>
        <p:spPr>
          <a:xfrm>
            <a:off x="11551481" y="274841"/>
            <a:ext cx="657636" cy="657636"/>
          </a:xfrm>
          <a:prstGeom prst="rect">
            <a:avLst/>
          </a:prstGeom>
        </p:spPr>
      </p:pic>
      <p:pic>
        <p:nvPicPr>
          <p:cNvPr id="5" name="Picture 4"/>
          <p:cNvPicPr>
            <a:picLocks noChangeAspect="1"/>
          </p:cNvPicPr>
          <p:nvPr/>
        </p:nvPicPr>
        <p:blipFill>
          <a:blip r:embed="rId3"/>
          <a:stretch>
            <a:fillRect/>
          </a:stretch>
        </p:blipFill>
        <p:spPr>
          <a:xfrm>
            <a:off x="3174537" y="2918107"/>
            <a:ext cx="1352648" cy="1349983"/>
          </a:xfrm>
          <a:prstGeom prst="rect">
            <a:avLst/>
          </a:prstGeom>
        </p:spPr>
      </p:pic>
      <p:pic>
        <p:nvPicPr>
          <p:cNvPr id="7" name="Picture 6"/>
          <p:cNvPicPr>
            <a:picLocks noChangeAspect="1"/>
          </p:cNvPicPr>
          <p:nvPr/>
        </p:nvPicPr>
        <p:blipFill>
          <a:blip r:embed="rId4"/>
          <a:stretch>
            <a:fillRect/>
          </a:stretch>
        </p:blipFill>
        <p:spPr>
          <a:xfrm>
            <a:off x="7974456" y="2397096"/>
            <a:ext cx="1210563" cy="1261480"/>
          </a:xfrm>
          <a:prstGeom prst="rect">
            <a:avLst/>
          </a:prstGeom>
        </p:spPr>
      </p:pic>
      <p:pic>
        <p:nvPicPr>
          <p:cNvPr id="8" name="Picture 7"/>
          <p:cNvPicPr>
            <a:picLocks noChangeAspect="1"/>
          </p:cNvPicPr>
          <p:nvPr/>
        </p:nvPicPr>
        <p:blipFill>
          <a:blip r:embed="rId5"/>
          <a:stretch>
            <a:fillRect/>
          </a:stretch>
        </p:blipFill>
        <p:spPr>
          <a:xfrm>
            <a:off x="7998796" y="3966757"/>
            <a:ext cx="1161886" cy="1002122"/>
          </a:xfrm>
          <a:prstGeom prst="rect">
            <a:avLst/>
          </a:prstGeom>
        </p:spPr>
      </p:pic>
      <p:pic>
        <p:nvPicPr>
          <p:cNvPr id="9" name="Picture 8"/>
          <p:cNvPicPr>
            <a:picLocks noChangeAspect="1"/>
          </p:cNvPicPr>
          <p:nvPr/>
        </p:nvPicPr>
        <p:blipFill>
          <a:blip r:embed="rId6"/>
          <a:stretch>
            <a:fillRect/>
          </a:stretch>
        </p:blipFill>
        <p:spPr>
          <a:xfrm>
            <a:off x="6526862" y="3111747"/>
            <a:ext cx="1144440" cy="962702"/>
          </a:xfrm>
          <a:prstGeom prst="rect">
            <a:avLst/>
          </a:prstGeom>
        </p:spPr>
      </p:pic>
      <p:pic>
        <p:nvPicPr>
          <p:cNvPr id="10" name="Picture 9"/>
          <p:cNvPicPr>
            <a:picLocks noChangeAspect="1"/>
          </p:cNvPicPr>
          <p:nvPr/>
        </p:nvPicPr>
        <p:blipFill>
          <a:blip r:embed="rId2"/>
          <a:stretch>
            <a:fillRect/>
          </a:stretch>
        </p:blipFill>
        <p:spPr>
          <a:xfrm>
            <a:off x="5116137" y="3182210"/>
            <a:ext cx="821774" cy="821774"/>
          </a:xfrm>
          <a:prstGeom prst="rect">
            <a:avLst/>
          </a:prstGeom>
        </p:spPr>
      </p:pic>
      <p:sp>
        <p:nvSpPr>
          <p:cNvPr id="11" name="Left Brace 10"/>
          <p:cNvSpPr/>
          <p:nvPr/>
        </p:nvSpPr>
        <p:spPr>
          <a:xfrm rot="16200000">
            <a:off x="3622294" y="4530394"/>
            <a:ext cx="457135" cy="1676162"/>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2" name="Left Brace 11"/>
          <p:cNvSpPr/>
          <p:nvPr/>
        </p:nvSpPr>
        <p:spPr>
          <a:xfrm rot="16200000">
            <a:off x="7669701" y="3997068"/>
            <a:ext cx="457135" cy="2742810"/>
          </a:xfrm>
          <a:prstGeom prst="leftBrac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 name="TextBox 12"/>
          <p:cNvSpPr txBox="1"/>
          <p:nvPr/>
        </p:nvSpPr>
        <p:spPr>
          <a:xfrm>
            <a:off x="2669712" y="5673230"/>
            <a:ext cx="2360605" cy="634440"/>
          </a:xfrm>
          <a:prstGeom prst="rect">
            <a:avLst/>
          </a:prstGeom>
          <a:noFill/>
        </p:spPr>
        <p:txBody>
          <a:bodyPr wrap="non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Front End / UX</a:t>
            </a:r>
          </a:p>
        </p:txBody>
      </p:sp>
      <p:sp>
        <p:nvSpPr>
          <p:cNvPr id="14" name="TextBox 13"/>
          <p:cNvSpPr txBox="1"/>
          <p:nvPr/>
        </p:nvSpPr>
        <p:spPr>
          <a:xfrm>
            <a:off x="6306865" y="5628127"/>
            <a:ext cx="3323570" cy="634440"/>
          </a:xfrm>
          <a:prstGeom prst="rect">
            <a:avLst/>
          </a:prstGeom>
          <a:noFill/>
        </p:spPr>
        <p:txBody>
          <a:bodyPr wrap="non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 End / Processing</a:t>
            </a:r>
          </a:p>
        </p:txBody>
      </p:sp>
      <p:sp>
        <p:nvSpPr>
          <p:cNvPr id="16" name="Left Brace 15"/>
          <p:cNvSpPr/>
          <p:nvPr/>
        </p:nvSpPr>
        <p:spPr>
          <a:xfrm rot="5400000">
            <a:off x="5285821" y="2199131"/>
            <a:ext cx="457135" cy="1368096"/>
          </a:xfrm>
          <a:prstGeom prst="leftBrac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 name="TextBox 16"/>
          <p:cNvSpPr txBox="1"/>
          <p:nvPr/>
        </p:nvSpPr>
        <p:spPr>
          <a:xfrm>
            <a:off x="4348476" y="2083207"/>
            <a:ext cx="2265632" cy="627822"/>
          </a:xfrm>
          <a:prstGeom prst="rect">
            <a:avLst/>
          </a:prstGeom>
          <a:noFill/>
        </p:spPr>
        <p:txBody>
          <a:bodyPr wrap="non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Queue / Topic</a:t>
            </a:r>
          </a:p>
        </p:txBody>
      </p:sp>
    </p:spTree>
    <p:extLst>
      <p:ext uri="{BB962C8B-B14F-4D97-AF65-F5344CB8AC3E}">
        <p14:creationId xmlns:p14="http://schemas.microsoft.com/office/powerpoint/2010/main" val="29506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6" grpId="0" animBg="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Features of Service Bus</a:t>
            </a:r>
          </a:p>
        </p:txBody>
      </p:sp>
      <p:sp>
        <p:nvSpPr>
          <p:cNvPr id="3" name="Text Placeholder 2"/>
          <p:cNvSpPr>
            <a:spLocks noGrp="1"/>
          </p:cNvSpPr>
          <p:nvPr>
            <p:ph type="body" sz="quarter" idx="10"/>
          </p:nvPr>
        </p:nvSpPr>
        <p:spPr>
          <a:xfrm>
            <a:off x="647695" y="1356233"/>
            <a:ext cx="5142041" cy="5016758"/>
          </a:xfrm>
        </p:spPr>
        <p:txBody>
          <a:bodyPr/>
          <a:lstStyle/>
          <a:p>
            <a:r>
              <a:rPr lang="en-US" sz="2800" dirty="0">
                <a:solidFill>
                  <a:schemeClr val="accent4">
                    <a:lumMod val="75000"/>
                  </a:schemeClr>
                </a:solidFill>
              </a:rPr>
              <a:t>Scheduled delivery</a:t>
            </a:r>
          </a:p>
          <a:p>
            <a:r>
              <a:rPr lang="en-US" sz="2800" dirty="0">
                <a:solidFill>
                  <a:schemeClr val="accent4">
                    <a:lumMod val="75000"/>
                  </a:schemeClr>
                </a:solidFill>
              </a:rPr>
              <a:t>Poison message handling</a:t>
            </a:r>
          </a:p>
          <a:p>
            <a:r>
              <a:rPr lang="en-US" sz="2800" dirty="0" err="1">
                <a:solidFill>
                  <a:schemeClr val="accent4">
                    <a:lumMod val="75000"/>
                  </a:schemeClr>
                </a:solidFill>
              </a:rPr>
              <a:t>ForwardTo</a:t>
            </a:r>
            <a:endParaRPr lang="en-US" sz="2800" dirty="0">
              <a:solidFill>
                <a:schemeClr val="accent4">
                  <a:lumMod val="75000"/>
                </a:schemeClr>
              </a:solidFill>
            </a:endParaRPr>
          </a:p>
          <a:p>
            <a:r>
              <a:rPr lang="en-US" sz="2800" dirty="0">
                <a:solidFill>
                  <a:schemeClr val="accent4">
                    <a:lumMod val="75000"/>
                  </a:schemeClr>
                </a:solidFill>
              </a:rPr>
              <a:t>Defer</a:t>
            </a:r>
          </a:p>
          <a:p>
            <a:r>
              <a:rPr lang="en-US" sz="2800" dirty="0">
                <a:solidFill>
                  <a:schemeClr val="accent4">
                    <a:lumMod val="75000"/>
                  </a:schemeClr>
                </a:solidFill>
              </a:rPr>
              <a:t>Sessions</a:t>
            </a:r>
          </a:p>
          <a:p>
            <a:r>
              <a:rPr lang="en-US" sz="2800" dirty="0">
                <a:solidFill>
                  <a:schemeClr val="accent4">
                    <a:lumMod val="75000"/>
                  </a:schemeClr>
                </a:solidFill>
              </a:rPr>
              <a:t>Batching</a:t>
            </a:r>
          </a:p>
          <a:p>
            <a:r>
              <a:rPr lang="en-US" sz="2800" dirty="0">
                <a:solidFill>
                  <a:schemeClr val="accent4">
                    <a:lumMod val="75000"/>
                  </a:schemeClr>
                </a:solidFill>
              </a:rPr>
              <a:t>Ordering</a:t>
            </a:r>
          </a:p>
        </p:txBody>
      </p:sp>
      <p:sp>
        <p:nvSpPr>
          <p:cNvPr id="4" name="Text Placeholder 3"/>
          <p:cNvSpPr>
            <a:spLocks noGrp="1"/>
          </p:cNvSpPr>
          <p:nvPr>
            <p:ph type="body" sz="quarter" idx="11"/>
          </p:nvPr>
        </p:nvSpPr>
        <p:spPr>
          <a:xfrm>
            <a:off x="6646743" y="1356233"/>
            <a:ext cx="5142041" cy="5016758"/>
          </a:xfrm>
        </p:spPr>
        <p:txBody>
          <a:bodyPr/>
          <a:lstStyle/>
          <a:p>
            <a:r>
              <a:rPr lang="en-US" sz="2800" dirty="0">
                <a:solidFill>
                  <a:schemeClr val="accent4">
                    <a:lumMod val="75000"/>
                  </a:schemeClr>
                </a:solidFill>
              </a:rPr>
              <a:t>Auto-delete on idle</a:t>
            </a:r>
          </a:p>
          <a:p>
            <a:r>
              <a:rPr lang="en-US" sz="2800" dirty="0" err="1">
                <a:solidFill>
                  <a:schemeClr val="accent4">
                    <a:lumMod val="75000"/>
                  </a:schemeClr>
                </a:solidFill>
              </a:rPr>
              <a:t>OnMessage</a:t>
            </a:r>
            <a:endParaRPr lang="en-US" sz="2800" dirty="0">
              <a:solidFill>
                <a:schemeClr val="accent4">
                  <a:lumMod val="75000"/>
                </a:schemeClr>
              </a:solidFill>
            </a:endParaRPr>
          </a:p>
          <a:p>
            <a:r>
              <a:rPr lang="en-US" sz="2800" dirty="0">
                <a:solidFill>
                  <a:schemeClr val="accent4">
                    <a:lumMod val="75000"/>
                  </a:schemeClr>
                </a:solidFill>
              </a:rPr>
              <a:t>Duplicate detection</a:t>
            </a:r>
          </a:p>
          <a:p>
            <a:r>
              <a:rPr lang="en-US" sz="2800" dirty="0">
                <a:solidFill>
                  <a:schemeClr val="accent4">
                    <a:lumMod val="75000"/>
                  </a:schemeClr>
                </a:solidFill>
              </a:rPr>
              <a:t>Filters</a:t>
            </a:r>
          </a:p>
          <a:p>
            <a:r>
              <a:rPr lang="en-US" sz="2800" dirty="0">
                <a:solidFill>
                  <a:schemeClr val="accent4">
                    <a:lumMod val="75000"/>
                  </a:schemeClr>
                </a:solidFill>
              </a:rPr>
              <a:t>Actions</a:t>
            </a:r>
          </a:p>
          <a:p>
            <a:r>
              <a:rPr lang="en-US" sz="2800" dirty="0">
                <a:solidFill>
                  <a:schemeClr val="accent4">
                    <a:lumMod val="75000"/>
                  </a:schemeClr>
                </a:solidFill>
              </a:rPr>
              <a:t>Transactions</a:t>
            </a:r>
          </a:p>
          <a:p>
            <a:endParaRPr lang="en-US" sz="2800" dirty="0"/>
          </a:p>
        </p:txBody>
      </p:sp>
      <p:pic>
        <p:nvPicPr>
          <p:cNvPr id="5" name="Picture 4"/>
          <p:cNvPicPr>
            <a:picLocks noChangeAspect="1"/>
          </p:cNvPicPr>
          <p:nvPr/>
        </p:nvPicPr>
        <p:blipFill>
          <a:blip r:embed="rId2"/>
          <a:stretch>
            <a:fillRect/>
          </a:stretch>
        </p:blipFill>
        <p:spPr>
          <a:xfrm>
            <a:off x="11551481" y="274841"/>
            <a:ext cx="657636" cy="657636"/>
          </a:xfrm>
          <a:prstGeom prst="rect">
            <a:avLst/>
          </a:prstGeom>
        </p:spPr>
      </p:pic>
    </p:spTree>
    <p:extLst>
      <p:ext uri="{BB962C8B-B14F-4D97-AF65-F5344CB8AC3E}">
        <p14:creationId xmlns:p14="http://schemas.microsoft.com/office/powerpoint/2010/main" val="21051083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a:t>
            </a:r>
          </a:p>
        </p:txBody>
      </p:sp>
      <p:sp>
        <p:nvSpPr>
          <p:cNvPr id="8" name="Text Placeholder 2"/>
          <p:cNvSpPr txBox="1">
            <a:spLocks/>
          </p:cNvSpPr>
          <p:nvPr/>
        </p:nvSpPr>
        <p:spPr>
          <a:xfrm>
            <a:off x="277051" y="2405217"/>
            <a:ext cx="3880688" cy="4589307"/>
          </a:xfrm>
          <a:prstGeom prst="rect">
            <a:avLst/>
          </a:prstGeom>
        </p:spPr>
        <p:txBody>
          <a:bodyPr lIns="182750" tIns="146200" rIns="182750"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Eliminate polling—and the associated cost and latency</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Build reliable apps and services through reactive programming</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Enable richer scenarios by connecting multiple event sources and destinations</a:t>
            </a:r>
            <a:endParaRPr lang="en-US" sz="2200" b="0" i="0" u="none" strike="noStrike" kern="1200" cap="none" spc="0" baseline="0" noProof="0">
              <a:gradFill>
                <a:gsLst>
                  <a:gs pos="2917">
                    <a:srgbClr val="FFFFFF"/>
                  </a:gs>
                  <a:gs pos="30000">
                    <a:srgbClr val="FFFFFF"/>
                  </a:gs>
                </a:gsLst>
                <a:lin ang="5400000" scaled="0"/>
              </a:gradFill>
              <a:latin typeface="Segoe UI Semilight"/>
              <a:cs typeface="Segoe UI Semilight"/>
            </a:endParaRP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cs typeface="Segoe UI Semilight"/>
              </a:rPr>
              <a:t>Support for open CloudEvent standard</a:t>
            </a:r>
          </a:p>
        </p:txBody>
      </p:sp>
      <p:pic>
        <p:nvPicPr>
          <p:cNvPr id="51" name="Picture 50">
            <a:extLst>
              <a:ext uri="{FF2B5EF4-FFF2-40B4-BE49-F238E27FC236}">
                <a16:creationId xmlns:a16="http://schemas.microsoft.com/office/drawing/2014/main" id="{E63AA964-D221-4159-9AD8-301B8973C8CC}"/>
              </a:ext>
            </a:extLst>
          </p:cNvPr>
          <p:cNvPicPr>
            <a:picLocks noChangeAspect="1"/>
          </p:cNvPicPr>
          <p:nvPr/>
        </p:nvPicPr>
        <p:blipFill>
          <a:blip r:embed="rId3"/>
          <a:stretch>
            <a:fillRect/>
          </a:stretch>
        </p:blipFill>
        <p:spPr>
          <a:xfrm>
            <a:off x="7550872" y="2878809"/>
            <a:ext cx="1572044" cy="1572044"/>
          </a:xfrm>
          <a:prstGeom prst="rect">
            <a:avLst/>
          </a:prstGeom>
        </p:spPr>
      </p:pic>
      <p:grpSp>
        <p:nvGrpSpPr>
          <p:cNvPr id="52" name="Group 51">
            <a:extLst>
              <a:ext uri="{FF2B5EF4-FFF2-40B4-BE49-F238E27FC236}">
                <a16:creationId xmlns:a16="http://schemas.microsoft.com/office/drawing/2014/main" id="{6A298B70-7E4F-4BFF-959C-169669599756}"/>
              </a:ext>
            </a:extLst>
          </p:cNvPr>
          <p:cNvGrpSpPr/>
          <p:nvPr/>
        </p:nvGrpSpPr>
        <p:grpSpPr>
          <a:xfrm>
            <a:off x="4571143" y="1114865"/>
            <a:ext cx="2743200" cy="5182292"/>
            <a:chOff x="819769" y="509397"/>
            <a:chExt cx="2743200" cy="5182292"/>
          </a:xfrm>
        </p:grpSpPr>
        <p:grpSp>
          <p:nvGrpSpPr>
            <p:cNvPr id="53" name="Group 52">
              <a:extLst>
                <a:ext uri="{FF2B5EF4-FFF2-40B4-BE49-F238E27FC236}">
                  <a16:creationId xmlns:a16="http://schemas.microsoft.com/office/drawing/2014/main" id="{158B9FCD-6BCE-432E-8063-D89A76565EE8}"/>
                </a:ext>
              </a:extLst>
            </p:cNvPr>
            <p:cNvGrpSpPr/>
            <p:nvPr/>
          </p:nvGrpSpPr>
          <p:grpSpPr>
            <a:xfrm>
              <a:off x="819769" y="509397"/>
              <a:ext cx="2743200" cy="713232"/>
              <a:chOff x="854832" y="509397"/>
              <a:chExt cx="2743200" cy="713232"/>
            </a:xfrm>
          </p:grpSpPr>
          <p:sp>
            <p:nvSpPr>
              <p:cNvPr id="79" name="Rectangle 78">
                <a:extLst>
                  <a:ext uri="{FF2B5EF4-FFF2-40B4-BE49-F238E27FC236}">
                    <a16:creationId xmlns:a16="http://schemas.microsoft.com/office/drawing/2014/main" id="{161563CF-411A-4A7C-B425-E22EC866596E}"/>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TextBox 79">
                <a:extLst>
                  <a:ext uri="{FF2B5EF4-FFF2-40B4-BE49-F238E27FC236}">
                    <a16:creationId xmlns:a16="http://schemas.microsoft.com/office/drawing/2014/main" id="{8C0C0838-7DEC-479C-A4C0-9433A79C5A19}"/>
                  </a:ext>
                </a:extLst>
              </p:cNvPr>
              <p:cNvSpPr txBox="1"/>
              <p:nvPr/>
            </p:nvSpPr>
            <p:spPr>
              <a:xfrm>
                <a:off x="1463980" y="712390"/>
                <a:ext cx="88838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IoT Hub</a:t>
                </a:r>
              </a:p>
            </p:txBody>
          </p:sp>
        </p:grpSp>
        <p:pic>
          <p:nvPicPr>
            <p:cNvPr id="54" name="Picture 53">
              <a:extLst>
                <a:ext uri="{FF2B5EF4-FFF2-40B4-BE49-F238E27FC236}">
                  <a16:creationId xmlns:a16="http://schemas.microsoft.com/office/drawing/2014/main" id="{B47B1AF3-DD44-42FB-9B0A-B5526E33649F}"/>
                </a:ext>
              </a:extLst>
            </p:cNvPr>
            <p:cNvPicPr>
              <a:picLocks noChangeAspect="1"/>
            </p:cNvPicPr>
            <p:nvPr/>
          </p:nvPicPr>
          <p:blipFill>
            <a:blip r:embed="rId4"/>
            <a:stretch>
              <a:fillRect/>
            </a:stretch>
          </p:blipFill>
          <p:spPr>
            <a:xfrm>
              <a:off x="962067" y="660273"/>
              <a:ext cx="411480" cy="411480"/>
            </a:xfrm>
            <a:prstGeom prst="rect">
              <a:avLst/>
            </a:prstGeom>
            <a:solidFill>
              <a:schemeClr val="bg2"/>
            </a:solidFill>
            <a:ln>
              <a:noFill/>
            </a:ln>
          </p:spPr>
        </p:pic>
        <p:grpSp>
          <p:nvGrpSpPr>
            <p:cNvPr id="55" name="Group 54">
              <a:extLst>
                <a:ext uri="{FF2B5EF4-FFF2-40B4-BE49-F238E27FC236}">
                  <a16:creationId xmlns:a16="http://schemas.microsoft.com/office/drawing/2014/main" id="{F6690F4E-7B18-4C5A-AAB0-FA7874C7081E}"/>
                </a:ext>
              </a:extLst>
            </p:cNvPr>
            <p:cNvGrpSpPr/>
            <p:nvPr/>
          </p:nvGrpSpPr>
          <p:grpSpPr>
            <a:xfrm>
              <a:off x="819769" y="1254240"/>
              <a:ext cx="2743200" cy="713232"/>
              <a:chOff x="854832" y="509397"/>
              <a:chExt cx="2743200" cy="713232"/>
            </a:xfrm>
          </p:grpSpPr>
          <p:sp>
            <p:nvSpPr>
              <p:cNvPr id="77" name="Rectangle 76">
                <a:extLst>
                  <a:ext uri="{FF2B5EF4-FFF2-40B4-BE49-F238E27FC236}">
                    <a16:creationId xmlns:a16="http://schemas.microsoft.com/office/drawing/2014/main" id="{2016FDCD-79F1-4197-8070-89005BD4806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TextBox 77">
                <a:extLst>
                  <a:ext uri="{FF2B5EF4-FFF2-40B4-BE49-F238E27FC236}">
                    <a16:creationId xmlns:a16="http://schemas.microsoft.com/office/drawing/2014/main" id="{D038229F-75A1-48FA-8B52-705CD43121DB}"/>
                  </a:ext>
                </a:extLst>
              </p:cNvPr>
              <p:cNvSpPr txBox="1"/>
              <p:nvPr/>
            </p:nvSpPr>
            <p:spPr>
              <a:xfrm>
                <a:off x="1463980" y="712390"/>
                <a:ext cx="1312988"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Blob Storage</a:t>
                </a:r>
              </a:p>
            </p:txBody>
          </p:sp>
        </p:grpSp>
        <p:pic>
          <p:nvPicPr>
            <p:cNvPr id="56" name="Picture 55">
              <a:extLst>
                <a:ext uri="{FF2B5EF4-FFF2-40B4-BE49-F238E27FC236}">
                  <a16:creationId xmlns:a16="http://schemas.microsoft.com/office/drawing/2014/main" id="{85C0361F-3CD2-4D34-A66E-321B8F5681B2}"/>
                </a:ext>
              </a:extLst>
            </p:cNvPr>
            <p:cNvPicPr>
              <a:picLocks noChangeAspect="1"/>
            </p:cNvPicPr>
            <p:nvPr/>
          </p:nvPicPr>
          <p:blipFill>
            <a:blip r:embed="rId5"/>
            <a:stretch>
              <a:fillRect/>
            </a:stretch>
          </p:blipFill>
          <p:spPr>
            <a:xfrm>
              <a:off x="960291" y="1403340"/>
              <a:ext cx="415032" cy="415032"/>
            </a:xfrm>
            <a:prstGeom prst="rect">
              <a:avLst/>
            </a:prstGeom>
            <a:noFill/>
            <a:ln>
              <a:noFill/>
            </a:ln>
          </p:spPr>
        </p:pic>
        <p:grpSp>
          <p:nvGrpSpPr>
            <p:cNvPr id="57" name="Group 56">
              <a:extLst>
                <a:ext uri="{FF2B5EF4-FFF2-40B4-BE49-F238E27FC236}">
                  <a16:creationId xmlns:a16="http://schemas.microsoft.com/office/drawing/2014/main" id="{404411D5-4662-4B43-B35F-E9F5F62C5708}"/>
                </a:ext>
              </a:extLst>
            </p:cNvPr>
            <p:cNvGrpSpPr/>
            <p:nvPr/>
          </p:nvGrpSpPr>
          <p:grpSpPr>
            <a:xfrm>
              <a:off x="819769" y="2743926"/>
              <a:ext cx="2743200" cy="713232"/>
              <a:chOff x="854832" y="509397"/>
              <a:chExt cx="2743200" cy="713232"/>
            </a:xfrm>
          </p:grpSpPr>
          <p:sp>
            <p:nvSpPr>
              <p:cNvPr id="75" name="Rectangle 74">
                <a:extLst>
                  <a:ext uri="{FF2B5EF4-FFF2-40B4-BE49-F238E27FC236}">
                    <a16:creationId xmlns:a16="http://schemas.microsoft.com/office/drawing/2014/main" id="{EAB3A54E-9898-4BD4-A375-75EA9DEB070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TextBox 75">
                <a:extLst>
                  <a:ext uri="{FF2B5EF4-FFF2-40B4-BE49-F238E27FC236}">
                    <a16:creationId xmlns:a16="http://schemas.microsoft.com/office/drawing/2014/main" id="{0BDD0010-FACD-434A-AE10-58F96F106DEC}"/>
                  </a:ext>
                </a:extLst>
              </p:cNvPr>
              <p:cNvSpPr txBox="1"/>
              <p:nvPr/>
            </p:nvSpPr>
            <p:spPr>
              <a:xfrm>
                <a:off x="1463980" y="712390"/>
                <a:ext cx="1675587"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Resource Groups</a:t>
                </a:r>
              </a:p>
            </p:txBody>
          </p:sp>
        </p:grpSp>
        <p:grpSp>
          <p:nvGrpSpPr>
            <p:cNvPr id="58" name="Group 57">
              <a:extLst>
                <a:ext uri="{FF2B5EF4-FFF2-40B4-BE49-F238E27FC236}">
                  <a16:creationId xmlns:a16="http://schemas.microsoft.com/office/drawing/2014/main" id="{C8ED052A-940C-4DC6-A63C-654CBE029E79}"/>
                </a:ext>
              </a:extLst>
            </p:cNvPr>
            <p:cNvGrpSpPr/>
            <p:nvPr/>
          </p:nvGrpSpPr>
          <p:grpSpPr>
            <a:xfrm>
              <a:off x="819769" y="1999083"/>
              <a:ext cx="2743200" cy="713232"/>
              <a:chOff x="854832" y="489705"/>
              <a:chExt cx="2743200" cy="713232"/>
            </a:xfrm>
          </p:grpSpPr>
          <p:sp>
            <p:nvSpPr>
              <p:cNvPr id="73" name="Rectangle 72">
                <a:extLst>
                  <a:ext uri="{FF2B5EF4-FFF2-40B4-BE49-F238E27FC236}">
                    <a16:creationId xmlns:a16="http://schemas.microsoft.com/office/drawing/2014/main" id="{EDD24828-3A45-4D14-A876-60B7612E8154}"/>
                  </a:ext>
                </a:extLst>
              </p:cNvPr>
              <p:cNvSpPr/>
              <p:nvPr/>
            </p:nvSpPr>
            <p:spPr>
              <a:xfrm>
                <a:off x="854832" y="489705"/>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TextBox 73">
                <a:extLst>
                  <a:ext uri="{FF2B5EF4-FFF2-40B4-BE49-F238E27FC236}">
                    <a16:creationId xmlns:a16="http://schemas.microsoft.com/office/drawing/2014/main" id="{BF80E6D4-E0AE-43F0-8500-CF317BFC660C}"/>
                  </a:ext>
                </a:extLst>
              </p:cNvPr>
              <p:cNvSpPr txBox="1"/>
              <p:nvPr/>
            </p:nvSpPr>
            <p:spPr>
              <a:xfrm>
                <a:off x="1463980" y="712390"/>
                <a:ext cx="192123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Subscriptions</a:t>
                </a:r>
              </a:p>
            </p:txBody>
          </p:sp>
        </p:grpSp>
        <p:grpSp>
          <p:nvGrpSpPr>
            <p:cNvPr id="59" name="Group 58">
              <a:extLst>
                <a:ext uri="{FF2B5EF4-FFF2-40B4-BE49-F238E27FC236}">
                  <a16:creationId xmlns:a16="http://schemas.microsoft.com/office/drawing/2014/main" id="{FF28126F-6872-4F25-AD30-584FB03B0717}"/>
                </a:ext>
              </a:extLst>
            </p:cNvPr>
            <p:cNvGrpSpPr/>
            <p:nvPr/>
          </p:nvGrpSpPr>
          <p:grpSpPr>
            <a:xfrm>
              <a:off x="819769" y="3488769"/>
              <a:ext cx="2743200" cy="713232"/>
              <a:chOff x="854832" y="509397"/>
              <a:chExt cx="2743200" cy="713232"/>
            </a:xfrm>
          </p:grpSpPr>
          <p:sp>
            <p:nvSpPr>
              <p:cNvPr id="71" name="Rectangle 70">
                <a:extLst>
                  <a:ext uri="{FF2B5EF4-FFF2-40B4-BE49-F238E27FC236}">
                    <a16:creationId xmlns:a16="http://schemas.microsoft.com/office/drawing/2014/main" id="{E253C771-F3FA-48E4-9E6C-6C0FC82ED406}"/>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9E2C6BBC-0834-4CD2-8C01-BA57E3A1C58D}"/>
                  </a:ext>
                </a:extLst>
              </p:cNvPr>
              <p:cNvSpPr txBox="1"/>
              <p:nvPr/>
            </p:nvSpPr>
            <p:spPr>
              <a:xfrm>
                <a:off x="1463980" y="712390"/>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grpSp>
          <p:nvGrpSpPr>
            <p:cNvPr id="60" name="Group 59">
              <a:extLst>
                <a:ext uri="{FF2B5EF4-FFF2-40B4-BE49-F238E27FC236}">
                  <a16:creationId xmlns:a16="http://schemas.microsoft.com/office/drawing/2014/main" id="{CD00669E-458B-4D9D-9232-52E8B4972F33}"/>
                </a:ext>
              </a:extLst>
            </p:cNvPr>
            <p:cNvGrpSpPr/>
            <p:nvPr/>
          </p:nvGrpSpPr>
          <p:grpSpPr>
            <a:xfrm>
              <a:off x="819769" y="4233612"/>
              <a:ext cx="2743200" cy="713232"/>
              <a:chOff x="854832" y="509397"/>
              <a:chExt cx="2743200" cy="713232"/>
            </a:xfrm>
          </p:grpSpPr>
          <p:sp>
            <p:nvSpPr>
              <p:cNvPr id="69" name="Rectangle 68">
                <a:extLst>
                  <a:ext uri="{FF2B5EF4-FFF2-40B4-BE49-F238E27FC236}">
                    <a16:creationId xmlns:a16="http://schemas.microsoft.com/office/drawing/2014/main" id="{AFF3EEE2-869A-464A-8DB1-3DEF9E9314F8}"/>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E4C34AC2-05D7-4F81-82B9-192401BA5AEA}"/>
                  </a:ext>
                </a:extLst>
              </p:cNvPr>
              <p:cNvSpPr txBox="1"/>
              <p:nvPr/>
            </p:nvSpPr>
            <p:spPr>
              <a:xfrm>
                <a:off x="1463980" y="712390"/>
                <a:ext cx="1460336"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Custom Topics</a:t>
                </a:r>
              </a:p>
            </p:txBody>
          </p:sp>
        </p:grpSp>
        <p:grpSp>
          <p:nvGrpSpPr>
            <p:cNvPr id="61" name="Group 60">
              <a:extLst>
                <a:ext uri="{FF2B5EF4-FFF2-40B4-BE49-F238E27FC236}">
                  <a16:creationId xmlns:a16="http://schemas.microsoft.com/office/drawing/2014/main" id="{726B7311-DD22-4E99-9C83-BCFBBE9A26A8}"/>
                </a:ext>
              </a:extLst>
            </p:cNvPr>
            <p:cNvGrpSpPr/>
            <p:nvPr/>
          </p:nvGrpSpPr>
          <p:grpSpPr>
            <a:xfrm>
              <a:off x="819769" y="4978457"/>
              <a:ext cx="2743200" cy="713232"/>
              <a:chOff x="854832" y="509397"/>
              <a:chExt cx="2743200" cy="713232"/>
            </a:xfrm>
          </p:grpSpPr>
          <p:sp>
            <p:nvSpPr>
              <p:cNvPr id="67" name="Rectangle 66">
                <a:extLst>
                  <a:ext uri="{FF2B5EF4-FFF2-40B4-BE49-F238E27FC236}">
                    <a16:creationId xmlns:a16="http://schemas.microsoft.com/office/drawing/2014/main" id="{60F509BD-78ED-45DB-84FC-6E8B27CC347F}"/>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8C36FD64-45C0-486F-9578-A1C6377FEE6A}"/>
                  </a:ext>
                </a:extLst>
              </p:cNvPr>
              <p:cNvSpPr txBox="1"/>
              <p:nvPr/>
            </p:nvSpPr>
            <p:spPr>
              <a:xfrm>
                <a:off x="1463980" y="712390"/>
                <a:ext cx="1492524"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Storage (GPv2)</a:t>
                </a:r>
              </a:p>
            </p:txBody>
          </p:sp>
        </p:grpSp>
        <p:pic>
          <p:nvPicPr>
            <p:cNvPr id="62" name="Picture 61">
              <a:extLst>
                <a:ext uri="{FF2B5EF4-FFF2-40B4-BE49-F238E27FC236}">
                  <a16:creationId xmlns:a16="http://schemas.microsoft.com/office/drawing/2014/main" id="{B675851A-4024-4B86-B908-CBA48E37C318}"/>
                </a:ext>
              </a:extLst>
            </p:cNvPr>
            <p:cNvPicPr>
              <a:picLocks noChangeAspect="1"/>
            </p:cNvPicPr>
            <p:nvPr/>
          </p:nvPicPr>
          <p:blipFill rotWithShape="1">
            <a:blip r:embed="rId6"/>
            <a:srcRect b="33533"/>
            <a:stretch/>
          </p:blipFill>
          <p:spPr>
            <a:xfrm>
              <a:off x="960291" y="3637869"/>
              <a:ext cx="415032" cy="415032"/>
            </a:xfrm>
            <a:prstGeom prst="rect">
              <a:avLst/>
            </a:prstGeom>
            <a:noFill/>
            <a:ln>
              <a:noFill/>
            </a:ln>
          </p:spPr>
        </p:pic>
        <p:pic>
          <p:nvPicPr>
            <p:cNvPr id="63" name="Picture 62">
              <a:extLst>
                <a:ext uri="{FF2B5EF4-FFF2-40B4-BE49-F238E27FC236}">
                  <a16:creationId xmlns:a16="http://schemas.microsoft.com/office/drawing/2014/main" id="{6236E48D-0064-41DA-8A25-686A9F4D8FDF}"/>
                </a:ext>
              </a:extLst>
            </p:cNvPr>
            <p:cNvPicPr>
              <a:picLocks noChangeAspect="1"/>
            </p:cNvPicPr>
            <p:nvPr/>
          </p:nvPicPr>
          <p:blipFill>
            <a:blip r:embed="rId7"/>
            <a:stretch>
              <a:fillRect/>
            </a:stretch>
          </p:blipFill>
          <p:spPr>
            <a:xfrm>
              <a:off x="960291" y="2893026"/>
              <a:ext cx="415032" cy="415032"/>
            </a:xfrm>
            <a:prstGeom prst="rect">
              <a:avLst/>
            </a:prstGeom>
            <a:noFill/>
            <a:ln>
              <a:noFill/>
            </a:ln>
          </p:spPr>
        </p:pic>
        <p:pic>
          <p:nvPicPr>
            <p:cNvPr id="64" name="Picture 63">
              <a:extLst>
                <a:ext uri="{FF2B5EF4-FFF2-40B4-BE49-F238E27FC236}">
                  <a16:creationId xmlns:a16="http://schemas.microsoft.com/office/drawing/2014/main" id="{69BA0831-4D77-4CD8-897C-4637150CA5F5}"/>
                </a:ext>
              </a:extLst>
            </p:cNvPr>
            <p:cNvPicPr>
              <a:picLocks noChangeAspect="1"/>
            </p:cNvPicPr>
            <p:nvPr/>
          </p:nvPicPr>
          <p:blipFill>
            <a:blip r:embed="rId8"/>
            <a:stretch>
              <a:fillRect/>
            </a:stretch>
          </p:blipFill>
          <p:spPr>
            <a:xfrm>
              <a:off x="962067" y="2149959"/>
              <a:ext cx="411480" cy="411480"/>
            </a:xfrm>
            <a:prstGeom prst="rect">
              <a:avLst/>
            </a:prstGeom>
            <a:noFill/>
            <a:ln>
              <a:noFill/>
            </a:ln>
          </p:spPr>
        </p:pic>
        <p:pic>
          <p:nvPicPr>
            <p:cNvPr id="65" name="Picture 64">
              <a:extLst>
                <a:ext uri="{FF2B5EF4-FFF2-40B4-BE49-F238E27FC236}">
                  <a16:creationId xmlns:a16="http://schemas.microsoft.com/office/drawing/2014/main" id="{5CD5ADDE-91CA-4081-BED0-16F310F87321}"/>
                </a:ext>
              </a:extLst>
            </p:cNvPr>
            <p:cNvPicPr>
              <a:picLocks noChangeAspect="1"/>
            </p:cNvPicPr>
            <p:nvPr/>
          </p:nvPicPr>
          <p:blipFill>
            <a:blip r:embed="rId9"/>
            <a:stretch>
              <a:fillRect/>
            </a:stretch>
          </p:blipFill>
          <p:spPr>
            <a:xfrm>
              <a:off x="962067" y="4384488"/>
              <a:ext cx="411480" cy="411480"/>
            </a:xfrm>
            <a:prstGeom prst="rect">
              <a:avLst/>
            </a:prstGeom>
            <a:solidFill>
              <a:schemeClr val="bg2"/>
            </a:solidFill>
            <a:ln>
              <a:noFill/>
            </a:ln>
          </p:spPr>
        </p:pic>
        <p:pic>
          <p:nvPicPr>
            <p:cNvPr id="66" name="Graphic 65">
              <a:extLst>
                <a:ext uri="{FF2B5EF4-FFF2-40B4-BE49-F238E27FC236}">
                  <a16:creationId xmlns:a16="http://schemas.microsoft.com/office/drawing/2014/main" id="{5181AAD8-BCB3-4A4B-A705-AC6EA273B7F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32937" t="26233" r="33290" b="30261"/>
            <a:stretch/>
          </p:blipFill>
          <p:spPr>
            <a:xfrm>
              <a:off x="962067" y="5129333"/>
              <a:ext cx="411480" cy="411480"/>
            </a:xfrm>
            <a:prstGeom prst="rect">
              <a:avLst/>
            </a:prstGeom>
          </p:spPr>
        </p:pic>
      </p:grpSp>
      <p:grpSp>
        <p:nvGrpSpPr>
          <p:cNvPr id="81" name="Group 80">
            <a:extLst>
              <a:ext uri="{FF2B5EF4-FFF2-40B4-BE49-F238E27FC236}">
                <a16:creationId xmlns:a16="http://schemas.microsoft.com/office/drawing/2014/main" id="{ADA075C8-0D7D-4618-96DD-8CEB641C8ED7}"/>
              </a:ext>
            </a:extLst>
          </p:cNvPr>
          <p:cNvGrpSpPr/>
          <p:nvPr/>
        </p:nvGrpSpPr>
        <p:grpSpPr>
          <a:xfrm>
            <a:off x="9525782" y="1850617"/>
            <a:ext cx="2743200" cy="3691553"/>
            <a:chOff x="8627998" y="1202545"/>
            <a:chExt cx="2743200" cy="3691553"/>
          </a:xfrm>
        </p:grpSpPr>
        <p:grpSp>
          <p:nvGrpSpPr>
            <p:cNvPr id="82" name="Group 81">
              <a:extLst>
                <a:ext uri="{FF2B5EF4-FFF2-40B4-BE49-F238E27FC236}">
                  <a16:creationId xmlns:a16="http://schemas.microsoft.com/office/drawing/2014/main" id="{EAD24EFA-FAE2-436B-B1B9-AA1DE63DC1A0}"/>
                </a:ext>
              </a:extLst>
            </p:cNvPr>
            <p:cNvGrpSpPr/>
            <p:nvPr/>
          </p:nvGrpSpPr>
          <p:grpSpPr>
            <a:xfrm>
              <a:off x="8627998" y="1202545"/>
              <a:ext cx="2743200" cy="713232"/>
              <a:chOff x="7840049" y="754291"/>
              <a:chExt cx="2743200" cy="713232"/>
            </a:xfrm>
          </p:grpSpPr>
          <p:sp>
            <p:nvSpPr>
              <p:cNvPr id="100" name="Rectangle 99">
                <a:extLst>
                  <a:ext uri="{FF2B5EF4-FFF2-40B4-BE49-F238E27FC236}">
                    <a16:creationId xmlns:a16="http://schemas.microsoft.com/office/drawing/2014/main" id="{C82B2364-5B8A-4CD0-8D9F-6AD4FA140923}"/>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TextBox 100">
                <a:extLst>
                  <a:ext uri="{FF2B5EF4-FFF2-40B4-BE49-F238E27FC236}">
                    <a16:creationId xmlns:a16="http://schemas.microsoft.com/office/drawing/2014/main" id="{58C556CA-3F35-45A4-A211-3483FDE49E6B}"/>
                  </a:ext>
                </a:extLst>
              </p:cNvPr>
              <p:cNvSpPr txBox="1"/>
              <p:nvPr/>
            </p:nvSpPr>
            <p:spPr>
              <a:xfrm>
                <a:off x="8449197" y="957284"/>
                <a:ext cx="159261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Functions</a:t>
                </a:r>
              </a:p>
            </p:txBody>
          </p:sp>
        </p:grpSp>
        <p:grpSp>
          <p:nvGrpSpPr>
            <p:cNvPr id="83" name="Group 82">
              <a:extLst>
                <a:ext uri="{FF2B5EF4-FFF2-40B4-BE49-F238E27FC236}">
                  <a16:creationId xmlns:a16="http://schemas.microsoft.com/office/drawing/2014/main" id="{261831C9-5161-476C-9EEA-933FBF788D4E}"/>
                </a:ext>
              </a:extLst>
            </p:cNvPr>
            <p:cNvGrpSpPr/>
            <p:nvPr/>
          </p:nvGrpSpPr>
          <p:grpSpPr>
            <a:xfrm>
              <a:off x="8627998" y="1947125"/>
              <a:ext cx="2743200" cy="713232"/>
              <a:chOff x="7840049" y="754291"/>
              <a:chExt cx="2743200" cy="713232"/>
            </a:xfrm>
          </p:grpSpPr>
          <p:sp>
            <p:nvSpPr>
              <p:cNvPr id="98" name="Rectangle 97">
                <a:extLst>
                  <a:ext uri="{FF2B5EF4-FFF2-40B4-BE49-F238E27FC236}">
                    <a16:creationId xmlns:a16="http://schemas.microsoft.com/office/drawing/2014/main" id="{F49E567B-175A-433B-B6D6-339B8BC037C1}"/>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TextBox 98">
                <a:extLst>
                  <a:ext uri="{FF2B5EF4-FFF2-40B4-BE49-F238E27FC236}">
                    <a16:creationId xmlns:a16="http://schemas.microsoft.com/office/drawing/2014/main" id="{BFADE3D6-8596-4BBE-AEDD-BFCD1DC3FFF3}"/>
                  </a:ext>
                </a:extLst>
              </p:cNvPr>
              <p:cNvSpPr txBox="1"/>
              <p:nvPr/>
            </p:nvSpPr>
            <p:spPr>
              <a:xfrm>
                <a:off x="8449197" y="957284"/>
                <a:ext cx="115768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Logic Apps</a:t>
                </a:r>
              </a:p>
            </p:txBody>
          </p:sp>
        </p:grpSp>
        <p:grpSp>
          <p:nvGrpSpPr>
            <p:cNvPr id="84" name="Group 83">
              <a:extLst>
                <a:ext uri="{FF2B5EF4-FFF2-40B4-BE49-F238E27FC236}">
                  <a16:creationId xmlns:a16="http://schemas.microsoft.com/office/drawing/2014/main" id="{03CFB330-2CBB-4232-8516-0EAED7B7BE96}"/>
                </a:ext>
              </a:extLst>
            </p:cNvPr>
            <p:cNvGrpSpPr/>
            <p:nvPr/>
          </p:nvGrpSpPr>
          <p:grpSpPr>
            <a:xfrm>
              <a:off x="8627998" y="2691705"/>
              <a:ext cx="2743200" cy="713232"/>
              <a:chOff x="7840049" y="754291"/>
              <a:chExt cx="2743200" cy="713232"/>
            </a:xfrm>
          </p:grpSpPr>
          <p:sp>
            <p:nvSpPr>
              <p:cNvPr id="96" name="Rectangle 95">
                <a:extLst>
                  <a:ext uri="{FF2B5EF4-FFF2-40B4-BE49-F238E27FC236}">
                    <a16:creationId xmlns:a16="http://schemas.microsoft.com/office/drawing/2014/main" id="{DE99F75E-A769-4DC6-8264-FBB5757B2187}"/>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9CD73243-8BEB-4FE5-865C-8184AB0AE87C}"/>
                  </a:ext>
                </a:extLst>
              </p:cNvPr>
              <p:cNvSpPr txBox="1"/>
              <p:nvPr/>
            </p:nvSpPr>
            <p:spPr>
              <a:xfrm>
                <a:off x="8449197" y="957284"/>
                <a:ext cx="1792991"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Automation</a:t>
                </a:r>
              </a:p>
            </p:txBody>
          </p:sp>
        </p:grpSp>
        <p:grpSp>
          <p:nvGrpSpPr>
            <p:cNvPr id="85" name="Group 84">
              <a:extLst>
                <a:ext uri="{FF2B5EF4-FFF2-40B4-BE49-F238E27FC236}">
                  <a16:creationId xmlns:a16="http://schemas.microsoft.com/office/drawing/2014/main" id="{9DE88818-48C9-4C1D-9690-D054EE7BEDDF}"/>
                </a:ext>
              </a:extLst>
            </p:cNvPr>
            <p:cNvGrpSpPr/>
            <p:nvPr/>
          </p:nvGrpSpPr>
          <p:grpSpPr>
            <a:xfrm>
              <a:off x="8627998" y="3436285"/>
              <a:ext cx="2743200" cy="713232"/>
              <a:chOff x="7840049" y="754291"/>
              <a:chExt cx="2743200" cy="713232"/>
            </a:xfrm>
          </p:grpSpPr>
          <p:sp>
            <p:nvSpPr>
              <p:cNvPr id="94" name="Rectangle 93">
                <a:extLst>
                  <a:ext uri="{FF2B5EF4-FFF2-40B4-BE49-F238E27FC236}">
                    <a16:creationId xmlns:a16="http://schemas.microsoft.com/office/drawing/2014/main" id="{8513CC5C-BB9D-48C9-B9BE-1760A94D8989}"/>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TextBox 94">
                <a:extLst>
                  <a:ext uri="{FF2B5EF4-FFF2-40B4-BE49-F238E27FC236}">
                    <a16:creationId xmlns:a16="http://schemas.microsoft.com/office/drawing/2014/main" id="{D73ACBBA-38F4-420F-93B6-507ACA2D9D3E}"/>
                  </a:ext>
                </a:extLst>
              </p:cNvPr>
              <p:cNvSpPr txBox="1"/>
              <p:nvPr/>
            </p:nvSpPr>
            <p:spPr>
              <a:xfrm>
                <a:off x="8449197" y="957284"/>
                <a:ext cx="114633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WebHooks</a:t>
                </a:r>
              </a:p>
            </p:txBody>
          </p:sp>
        </p:grpSp>
        <p:grpSp>
          <p:nvGrpSpPr>
            <p:cNvPr id="86" name="Group 85">
              <a:extLst>
                <a:ext uri="{FF2B5EF4-FFF2-40B4-BE49-F238E27FC236}">
                  <a16:creationId xmlns:a16="http://schemas.microsoft.com/office/drawing/2014/main" id="{292B3F6A-8FC0-4B0B-8173-90980C852C7F}"/>
                </a:ext>
              </a:extLst>
            </p:cNvPr>
            <p:cNvGrpSpPr/>
            <p:nvPr/>
          </p:nvGrpSpPr>
          <p:grpSpPr>
            <a:xfrm>
              <a:off x="8627998" y="4180866"/>
              <a:ext cx="2743200" cy="713232"/>
              <a:chOff x="7840049" y="754291"/>
              <a:chExt cx="2743200" cy="713232"/>
            </a:xfrm>
          </p:grpSpPr>
          <p:sp>
            <p:nvSpPr>
              <p:cNvPr id="92" name="Rectangle 91">
                <a:extLst>
                  <a:ext uri="{FF2B5EF4-FFF2-40B4-BE49-F238E27FC236}">
                    <a16:creationId xmlns:a16="http://schemas.microsoft.com/office/drawing/2014/main" id="{D5BD5804-9D92-4842-9152-E4D5A9006014}"/>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TextBox 92">
                <a:extLst>
                  <a:ext uri="{FF2B5EF4-FFF2-40B4-BE49-F238E27FC236}">
                    <a16:creationId xmlns:a16="http://schemas.microsoft.com/office/drawing/2014/main" id="{C7DEE0BB-AEDC-4358-AF87-204EA0B5F635}"/>
                  </a:ext>
                </a:extLst>
              </p:cNvPr>
              <p:cNvSpPr txBox="1"/>
              <p:nvPr/>
            </p:nvSpPr>
            <p:spPr>
              <a:xfrm>
                <a:off x="8449197" y="957284"/>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pic>
          <p:nvPicPr>
            <p:cNvPr id="87" name="Picture 86">
              <a:extLst>
                <a:ext uri="{FF2B5EF4-FFF2-40B4-BE49-F238E27FC236}">
                  <a16:creationId xmlns:a16="http://schemas.microsoft.com/office/drawing/2014/main" id="{FFE631AF-3800-4706-87C5-5C44816EFAFA}"/>
                </a:ext>
              </a:extLst>
            </p:cNvPr>
            <p:cNvPicPr>
              <a:picLocks noChangeAspect="1"/>
            </p:cNvPicPr>
            <p:nvPr/>
          </p:nvPicPr>
          <p:blipFill>
            <a:blip r:embed="rId12"/>
            <a:stretch>
              <a:fillRect/>
            </a:stretch>
          </p:blipFill>
          <p:spPr>
            <a:xfrm>
              <a:off x="8767847" y="1353421"/>
              <a:ext cx="411480" cy="411480"/>
            </a:xfrm>
            <a:prstGeom prst="rect">
              <a:avLst/>
            </a:prstGeom>
            <a:noFill/>
            <a:ln>
              <a:noFill/>
            </a:ln>
          </p:spPr>
        </p:pic>
        <p:pic>
          <p:nvPicPr>
            <p:cNvPr id="88" name="Picture 87">
              <a:extLst>
                <a:ext uri="{FF2B5EF4-FFF2-40B4-BE49-F238E27FC236}">
                  <a16:creationId xmlns:a16="http://schemas.microsoft.com/office/drawing/2014/main" id="{3C903467-F0D8-4B33-AD62-697147AD8FCA}"/>
                </a:ext>
              </a:extLst>
            </p:cNvPr>
            <p:cNvPicPr>
              <a:picLocks noChangeAspect="1"/>
            </p:cNvPicPr>
            <p:nvPr/>
          </p:nvPicPr>
          <p:blipFill>
            <a:blip r:embed="rId13"/>
            <a:stretch>
              <a:fillRect/>
            </a:stretch>
          </p:blipFill>
          <p:spPr>
            <a:xfrm>
              <a:off x="8767847" y="2842581"/>
              <a:ext cx="411480" cy="411480"/>
            </a:xfrm>
            <a:prstGeom prst="rect">
              <a:avLst/>
            </a:prstGeom>
            <a:noFill/>
            <a:ln>
              <a:noFill/>
            </a:ln>
          </p:spPr>
        </p:pic>
        <p:pic>
          <p:nvPicPr>
            <p:cNvPr id="89" name="Picture 88">
              <a:extLst>
                <a:ext uri="{FF2B5EF4-FFF2-40B4-BE49-F238E27FC236}">
                  <a16:creationId xmlns:a16="http://schemas.microsoft.com/office/drawing/2014/main" id="{4378E78F-3FD9-4EC4-9B56-3E5CC7C4B7DA}"/>
                </a:ext>
              </a:extLst>
            </p:cNvPr>
            <p:cNvPicPr>
              <a:picLocks noChangeAspect="1"/>
            </p:cNvPicPr>
            <p:nvPr/>
          </p:nvPicPr>
          <p:blipFill>
            <a:blip r:embed="rId14"/>
            <a:stretch>
              <a:fillRect/>
            </a:stretch>
          </p:blipFill>
          <p:spPr>
            <a:xfrm>
              <a:off x="8767847" y="3587161"/>
              <a:ext cx="411480" cy="411480"/>
            </a:xfrm>
            <a:prstGeom prst="rect">
              <a:avLst/>
            </a:prstGeom>
            <a:noFill/>
            <a:ln>
              <a:noFill/>
            </a:ln>
          </p:spPr>
        </p:pic>
        <p:pic>
          <p:nvPicPr>
            <p:cNvPr id="90" name="Picture 89">
              <a:extLst>
                <a:ext uri="{FF2B5EF4-FFF2-40B4-BE49-F238E27FC236}">
                  <a16:creationId xmlns:a16="http://schemas.microsoft.com/office/drawing/2014/main" id="{8041B83C-B255-4603-9E4A-FB074134531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67847" y="2098001"/>
              <a:ext cx="411480" cy="411480"/>
            </a:xfrm>
            <a:prstGeom prst="rect">
              <a:avLst/>
            </a:prstGeom>
            <a:noFill/>
            <a:ln>
              <a:noFill/>
            </a:ln>
          </p:spPr>
        </p:pic>
        <p:pic>
          <p:nvPicPr>
            <p:cNvPr id="91" name="Picture 90">
              <a:extLst>
                <a:ext uri="{FF2B5EF4-FFF2-40B4-BE49-F238E27FC236}">
                  <a16:creationId xmlns:a16="http://schemas.microsoft.com/office/drawing/2014/main" id="{4F9C6029-C099-489D-9314-29034C878938}"/>
                </a:ext>
              </a:extLst>
            </p:cNvPr>
            <p:cNvPicPr>
              <a:picLocks noChangeAspect="1"/>
            </p:cNvPicPr>
            <p:nvPr/>
          </p:nvPicPr>
          <p:blipFill rotWithShape="1">
            <a:blip r:embed="rId6"/>
            <a:srcRect t="387" b="33144"/>
            <a:stretch/>
          </p:blipFill>
          <p:spPr>
            <a:xfrm>
              <a:off x="8766071" y="4329966"/>
              <a:ext cx="415032" cy="415032"/>
            </a:xfrm>
            <a:prstGeom prst="rect">
              <a:avLst/>
            </a:prstGeom>
            <a:noFill/>
            <a:ln>
              <a:noFill/>
            </a:ln>
          </p:spPr>
        </p:pic>
      </p:grpSp>
      <p:grpSp>
        <p:nvGrpSpPr>
          <p:cNvPr id="102" name="Group 101">
            <a:extLst>
              <a:ext uri="{FF2B5EF4-FFF2-40B4-BE49-F238E27FC236}">
                <a16:creationId xmlns:a16="http://schemas.microsoft.com/office/drawing/2014/main" id="{8E283A9B-F4A8-4B73-80A4-728F9E68A991}"/>
              </a:ext>
            </a:extLst>
          </p:cNvPr>
          <p:cNvGrpSpPr/>
          <p:nvPr/>
        </p:nvGrpSpPr>
        <p:grpSpPr>
          <a:xfrm>
            <a:off x="9112264" y="2746073"/>
            <a:ext cx="401816" cy="1900975"/>
            <a:chOff x="7224067" y="2912948"/>
            <a:chExt cx="661140" cy="2468880"/>
          </a:xfrm>
        </p:grpSpPr>
        <p:sp>
          <p:nvSpPr>
            <p:cNvPr id="103" name="Freeform 5">
              <a:extLst>
                <a:ext uri="{FF2B5EF4-FFF2-40B4-BE49-F238E27FC236}">
                  <a16:creationId xmlns:a16="http://schemas.microsoft.com/office/drawing/2014/main" id="{932A45EA-769F-41D2-91BF-73C0812EFD0E}"/>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4" name="arrow">
              <a:extLst>
                <a:ext uri="{FF2B5EF4-FFF2-40B4-BE49-F238E27FC236}">
                  <a16:creationId xmlns:a16="http://schemas.microsoft.com/office/drawing/2014/main" id="{F1760684-375C-4F0D-A0B0-6670B18DD4A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5" name="TextBox 104">
            <a:extLst>
              <a:ext uri="{FF2B5EF4-FFF2-40B4-BE49-F238E27FC236}">
                <a16:creationId xmlns:a16="http://schemas.microsoft.com/office/drawing/2014/main" id="{E8A067E8-EAF1-4C7E-B24F-5B98F865BD0B}"/>
              </a:ext>
            </a:extLst>
          </p:cNvPr>
          <p:cNvSpPr txBox="1"/>
          <p:nvPr/>
        </p:nvSpPr>
        <p:spPr>
          <a:xfrm>
            <a:off x="4313508" y="551521"/>
            <a:ext cx="3043818"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publishers</a:t>
            </a:r>
          </a:p>
        </p:txBody>
      </p:sp>
      <p:sp>
        <p:nvSpPr>
          <p:cNvPr id="106" name="TextBox 105">
            <a:extLst>
              <a:ext uri="{FF2B5EF4-FFF2-40B4-BE49-F238E27FC236}">
                <a16:creationId xmlns:a16="http://schemas.microsoft.com/office/drawing/2014/main" id="{AE22D86A-0A14-4C63-838D-E65B1D9C326C}"/>
              </a:ext>
            </a:extLst>
          </p:cNvPr>
          <p:cNvSpPr txBox="1"/>
          <p:nvPr/>
        </p:nvSpPr>
        <p:spPr>
          <a:xfrm>
            <a:off x="9291297" y="1235156"/>
            <a:ext cx="2742421"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handlers</a:t>
            </a:r>
          </a:p>
        </p:txBody>
      </p:sp>
    </p:spTree>
    <p:extLst>
      <p:ext uri="{BB962C8B-B14F-4D97-AF65-F5344CB8AC3E}">
        <p14:creationId xmlns:p14="http://schemas.microsoft.com/office/powerpoint/2010/main" val="2755737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nodeType="withEffect">
                                  <p:stCondLst>
                                    <p:cond delay="300"/>
                                  </p:stCondLst>
                                  <p:childTnLst>
                                    <p:animMotion origin="layout" path="M -4.79167E-6 1.85185E-6 L -0.02578 1.85185E-6 " pathEditMode="relative" rAng="0" ptsTypes="AA">
                                      <p:cBhvr>
                                        <p:cTn id="9" dur="500" spd="-100000" fill="hold"/>
                                        <p:tgtEl>
                                          <p:spTgt spid="102"/>
                                        </p:tgtEl>
                                        <p:attrNameLst>
                                          <p:attrName>ppt_x</p:attrName>
                                          <p:attrName>ppt_y</p:attrName>
                                        </p:attrNameLst>
                                      </p:cBhvr>
                                      <p:rCtr x="-1289" y="0"/>
                                    </p:animMotion>
                                  </p:childTnLst>
                                </p:cTn>
                              </p:par>
                              <p:par>
                                <p:cTn id="10" presetID="10"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63" presetClass="path" presetSubtype="0" decel="100000" fill="hold" grpId="1" nodeType="withEffect">
                                  <p:stCondLst>
                                    <p:cond delay="0"/>
                                  </p:stCondLst>
                                  <p:childTnLst>
                                    <p:animMotion origin="layout" path="M 4.16667E-6 2.22222E-6 L -0.02579 2.22222E-6 " pathEditMode="relative" rAng="0" ptsTypes="AA">
                                      <p:cBhvr>
                                        <p:cTn id="14" dur="500" spd="-100000" fill="hold"/>
                                        <p:tgtEl>
                                          <p:spTgt spid="105"/>
                                        </p:tgtEl>
                                        <p:attrNameLst>
                                          <p:attrName>ppt_x</p:attrName>
                                          <p:attrName>ppt_y</p:attrName>
                                        </p:attrNameLst>
                                      </p:cBhvr>
                                      <p:rCtr x="-1289" y="0"/>
                                    </p:animMotion>
                                  </p:childTnLst>
                                </p:cTn>
                              </p:par>
                              <p:par>
                                <p:cTn id="15" presetID="10" presetClass="entr" presetSubtype="0" fill="hold" grpId="0" nodeType="withEffect">
                                  <p:stCondLst>
                                    <p:cond delay="4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par>
                                <p:cTn id="18" presetID="63" presetClass="path" presetSubtype="0" decel="100000" fill="hold" grpId="1" nodeType="withEffect">
                                  <p:stCondLst>
                                    <p:cond delay="400"/>
                                  </p:stCondLst>
                                  <p:childTnLst>
                                    <p:animMotion origin="layout" path="M 2.08333E-6 -2.59259E-6 L -0.02578 -2.59259E-6 " pathEditMode="relative" rAng="0" ptsTypes="AA">
                                      <p:cBhvr>
                                        <p:cTn id="19" dur="500" spd="-100000" fill="hold"/>
                                        <p:tgtEl>
                                          <p:spTgt spid="106"/>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P spid="106" grpId="0"/>
      <p:bldP spid="10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200A-A224-4378-B321-EA53DBA21AC2}"/>
              </a:ext>
            </a:extLst>
          </p:cNvPr>
          <p:cNvSpPr>
            <a:spLocks noGrp="1"/>
          </p:cNvSpPr>
          <p:nvPr>
            <p:ph type="title"/>
          </p:nvPr>
        </p:nvSpPr>
        <p:spPr>
          <a:xfrm>
            <a:off x="274640" y="295276"/>
            <a:ext cx="11584851" cy="779439"/>
          </a:xfrm>
        </p:spPr>
        <p:txBody>
          <a:bodyPr/>
          <a:lstStyle/>
          <a:p>
            <a:r>
              <a:rPr lang="en-US"/>
              <a:t>Microsoft Azure compute offerings</a:t>
            </a:r>
          </a:p>
        </p:txBody>
      </p:sp>
      <p:pic>
        <p:nvPicPr>
          <p:cNvPr id="37" name="Picture 36">
            <a:extLst>
              <a:ext uri="{FF2B5EF4-FFF2-40B4-BE49-F238E27FC236}">
                <a16:creationId xmlns:a16="http://schemas.microsoft.com/office/drawing/2014/main" id="{A41B1396-5E9A-4CD4-B88F-5E851168BF43}"/>
              </a:ext>
            </a:extLst>
          </p:cNvPr>
          <p:cNvPicPr>
            <a:picLocks noChangeAspect="1"/>
          </p:cNvPicPr>
          <p:nvPr/>
        </p:nvPicPr>
        <p:blipFill>
          <a:blip r:embed="rId3"/>
          <a:stretch>
            <a:fillRect/>
          </a:stretch>
        </p:blipFill>
        <p:spPr>
          <a:xfrm>
            <a:off x="794973" y="2240291"/>
            <a:ext cx="792217" cy="779439"/>
          </a:xfrm>
          <a:prstGeom prst="rect">
            <a:avLst/>
          </a:prstGeom>
        </p:spPr>
      </p:pic>
      <p:pic>
        <p:nvPicPr>
          <p:cNvPr id="39" name="Picture 38">
            <a:extLst>
              <a:ext uri="{FF2B5EF4-FFF2-40B4-BE49-F238E27FC236}">
                <a16:creationId xmlns:a16="http://schemas.microsoft.com/office/drawing/2014/main" id="{B5A6F4BE-7511-431A-BDDA-B51C92CE762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01366" y="2118834"/>
            <a:ext cx="1055256" cy="900896"/>
          </a:xfrm>
          <a:prstGeom prst="rect">
            <a:avLst/>
          </a:prstGeom>
        </p:spPr>
      </p:pic>
      <p:pic>
        <p:nvPicPr>
          <p:cNvPr id="40" name="Graphic 39">
            <a:extLst>
              <a:ext uri="{FF2B5EF4-FFF2-40B4-BE49-F238E27FC236}">
                <a16:creationId xmlns:a16="http://schemas.microsoft.com/office/drawing/2014/main" id="{0A70503B-90EF-468C-B18D-49F2734E29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5286" y="3881258"/>
            <a:ext cx="977717" cy="900896"/>
          </a:xfrm>
          <a:prstGeom prst="rect">
            <a:avLst/>
          </a:prstGeom>
        </p:spPr>
      </p:pic>
      <p:pic>
        <p:nvPicPr>
          <p:cNvPr id="42" name="Picture 12" descr="Image result for azure app service">
            <a:extLst>
              <a:ext uri="{FF2B5EF4-FFF2-40B4-BE49-F238E27FC236}">
                <a16:creationId xmlns:a16="http://schemas.microsoft.com/office/drawing/2014/main" id="{66CF6031-1580-4209-AC28-A91E6374EA1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381" r="24265"/>
          <a:stretch/>
        </p:blipFill>
        <p:spPr bwMode="auto">
          <a:xfrm>
            <a:off x="1799767" y="3881258"/>
            <a:ext cx="792217" cy="7944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DD24E79-22F8-4DEE-8C7C-71814B186655}"/>
              </a:ext>
            </a:extLst>
          </p:cNvPr>
          <p:cNvSpPr/>
          <p:nvPr/>
        </p:nvSpPr>
        <p:spPr>
          <a:xfrm>
            <a:off x="1707261" y="2368400"/>
            <a:ext cx="4198265" cy="523220"/>
          </a:xfrm>
          <a:prstGeom prst="rect">
            <a:avLst/>
          </a:prstGeom>
        </p:spPr>
        <p:txBody>
          <a:bodyPr wrap="none">
            <a:spAutoFit/>
          </a:bodyPr>
          <a:lstStyle/>
          <a:p>
            <a:r>
              <a:rPr lang="en-US" sz="2800"/>
              <a:t>Azure Kubernetes Service</a:t>
            </a:r>
          </a:p>
        </p:txBody>
      </p:sp>
      <p:sp>
        <p:nvSpPr>
          <p:cNvPr id="47" name="Rectangle 46">
            <a:extLst>
              <a:ext uri="{FF2B5EF4-FFF2-40B4-BE49-F238E27FC236}">
                <a16:creationId xmlns:a16="http://schemas.microsoft.com/office/drawing/2014/main" id="{71425A19-6E7E-4372-ABCD-63A826ECF6FB}"/>
              </a:ext>
            </a:extLst>
          </p:cNvPr>
          <p:cNvSpPr/>
          <p:nvPr/>
        </p:nvSpPr>
        <p:spPr>
          <a:xfrm>
            <a:off x="7328416" y="2368400"/>
            <a:ext cx="3291286" cy="523220"/>
          </a:xfrm>
          <a:prstGeom prst="rect">
            <a:avLst/>
          </a:prstGeom>
        </p:spPr>
        <p:txBody>
          <a:bodyPr wrap="none">
            <a:spAutoFit/>
          </a:bodyPr>
          <a:lstStyle/>
          <a:p>
            <a:r>
              <a:rPr lang="en-US" sz="2800"/>
              <a:t>Container Instances</a:t>
            </a:r>
          </a:p>
        </p:txBody>
      </p:sp>
      <p:sp>
        <p:nvSpPr>
          <p:cNvPr id="48" name="Rectangle 47">
            <a:extLst>
              <a:ext uri="{FF2B5EF4-FFF2-40B4-BE49-F238E27FC236}">
                <a16:creationId xmlns:a16="http://schemas.microsoft.com/office/drawing/2014/main" id="{46C808B5-B498-48B2-86FC-8A54FE3D4CC5}"/>
              </a:ext>
            </a:extLst>
          </p:cNvPr>
          <p:cNvSpPr/>
          <p:nvPr/>
        </p:nvSpPr>
        <p:spPr>
          <a:xfrm>
            <a:off x="2712056" y="4016862"/>
            <a:ext cx="2217210" cy="523220"/>
          </a:xfrm>
          <a:prstGeom prst="rect">
            <a:avLst/>
          </a:prstGeom>
        </p:spPr>
        <p:txBody>
          <a:bodyPr wrap="none">
            <a:spAutoFit/>
          </a:bodyPr>
          <a:lstStyle/>
          <a:p>
            <a:r>
              <a:rPr lang="en-US" sz="2800"/>
              <a:t>App Services</a:t>
            </a:r>
          </a:p>
        </p:txBody>
      </p:sp>
      <p:sp>
        <p:nvSpPr>
          <p:cNvPr id="53" name="Rectangle 52">
            <a:extLst>
              <a:ext uri="{FF2B5EF4-FFF2-40B4-BE49-F238E27FC236}">
                <a16:creationId xmlns:a16="http://schemas.microsoft.com/office/drawing/2014/main" id="{70BB42C9-E8F9-45B7-B5CD-78439841E8E8}"/>
              </a:ext>
            </a:extLst>
          </p:cNvPr>
          <p:cNvSpPr/>
          <p:nvPr/>
        </p:nvSpPr>
        <p:spPr>
          <a:xfrm>
            <a:off x="8261773" y="4070096"/>
            <a:ext cx="1705916" cy="523220"/>
          </a:xfrm>
          <a:prstGeom prst="rect">
            <a:avLst/>
          </a:prstGeom>
        </p:spPr>
        <p:txBody>
          <a:bodyPr wrap="none">
            <a:spAutoFit/>
          </a:bodyPr>
          <a:lstStyle/>
          <a:p>
            <a:r>
              <a:rPr lang="en-US" sz="2800"/>
              <a:t>Functions</a:t>
            </a:r>
          </a:p>
        </p:txBody>
      </p:sp>
      <p:pic>
        <p:nvPicPr>
          <p:cNvPr id="11" name="Picture 10">
            <a:extLst>
              <a:ext uri="{FF2B5EF4-FFF2-40B4-BE49-F238E27FC236}">
                <a16:creationId xmlns:a16="http://schemas.microsoft.com/office/drawing/2014/main" id="{5E54D553-258E-F646-A3F7-989364E18F83}"/>
              </a:ext>
            </a:extLst>
          </p:cNvPr>
          <p:cNvPicPr>
            <a:picLocks noChangeAspect="1"/>
          </p:cNvPicPr>
          <p:nvPr/>
        </p:nvPicPr>
        <p:blipFill>
          <a:blip r:embed="rId8"/>
          <a:stretch>
            <a:fillRect/>
          </a:stretch>
        </p:blipFill>
        <p:spPr>
          <a:xfrm>
            <a:off x="3940281" y="5323342"/>
            <a:ext cx="1700397" cy="891764"/>
          </a:xfrm>
          <a:prstGeom prst="rect">
            <a:avLst/>
          </a:prstGeom>
        </p:spPr>
      </p:pic>
      <p:sp>
        <p:nvSpPr>
          <p:cNvPr id="13" name="Rectangle 12">
            <a:extLst>
              <a:ext uri="{FF2B5EF4-FFF2-40B4-BE49-F238E27FC236}">
                <a16:creationId xmlns:a16="http://schemas.microsoft.com/office/drawing/2014/main" id="{BA19F1F8-94D4-B743-9E66-D305635C1BD0}"/>
              </a:ext>
            </a:extLst>
          </p:cNvPr>
          <p:cNvSpPr/>
          <p:nvPr/>
        </p:nvSpPr>
        <p:spPr>
          <a:xfrm>
            <a:off x="5385981" y="5507614"/>
            <a:ext cx="2343334" cy="523220"/>
          </a:xfrm>
          <a:prstGeom prst="rect">
            <a:avLst/>
          </a:prstGeom>
        </p:spPr>
        <p:txBody>
          <a:bodyPr wrap="none">
            <a:spAutoFit/>
          </a:bodyPr>
          <a:lstStyle/>
          <a:p>
            <a:r>
              <a:rPr lang="en-US" sz="2800" dirty="0"/>
              <a:t>Service Fabric</a:t>
            </a:r>
          </a:p>
        </p:txBody>
      </p:sp>
    </p:spTree>
    <p:extLst>
      <p:ext uri="{BB962C8B-B14F-4D97-AF65-F5344CB8AC3E}">
        <p14:creationId xmlns:p14="http://schemas.microsoft.com/office/powerpoint/2010/main" val="1072505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 delivers at massive scale</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12">
            <a:extLst>
              <a:ext uri="{FF2B5EF4-FFF2-40B4-BE49-F238E27FC236}">
                <a16:creationId xmlns:a16="http://schemas.microsoft.com/office/drawing/2014/main" id="{733B7DE8-40E8-4733-887C-DCFAA02A5524}"/>
              </a:ext>
            </a:extLst>
          </p:cNvPr>
          <p:cNvSpPr txBox="1"/>
          <p:nvPr/>
        </p:nvSpPr>
        <p:spPr>
          <a:xfrm>
            <a:off x="10090403" y="4289170"/>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23" name="TextBox 13">
            <a:extLst>
              <a:ext uri="{FF2B5EF4-FFF2-40B4-BE49-F238E27FC236}">
                <a16:creationId xmlns:a16="http://schemas.microsoft.com/office/drawing/2014/main" id="{5E556E2E-B997-4029-8DBE-859DC92E96BA}"/>
              </a:ext>
            </a:extLst>
          </p:cNvPr>
          <p:cNvSpPr txBox="1"/>
          <p:nvPr/>
        </p:nvSpPr>
        <p:spPr>
          <a:xfrm>
            <a:off x="4500436" y="4274762"/>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24" name="TextBox 14">
            <a:extLst>
              <a:ext uri="{FF2B5EF4-FFF2-40B4-BE49-F238E27FC236}">
                <a16:creationId xmlns:a16="http://schemas.microsoft.com/office/drawing/2014/main" id="{04F41BC9-CA99-4C62-9C23-D93CD2A44B71}"/>
              </a:ext>
            </a:extLst>
          </p:cNvPr>
          <p:cNvSpPr txBox="1"/>
          <p:nvPr/>
        </p:nvSpPr>
        <p:spPr>
          <a:xfrm>
            <a:off x="7260575" y="4289169"/>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25" name="Group 24">
            <a:extLst>
              <a:ext uri="{FF2B5EF4-FFF2-40B4-BE49-F238E27FC236}">
                <a16:creationId xmlns:a16="http://schemas.microsoft.com/office/drawing/2014/main" id="{E56624A9-B124-4842-8BB8-797F73F7EBB0}"/>
              </a:ext>
            </a:extLst>
          </p:cNvPr>
          <p:cNvGrpSpPr/>
          <p:nvPr/>
        </p:nvGrpSpPr>
        <p:grpSpPr>
          <a:xfrm>
            <a:off x="4430747" y="2602405"/>
            <a:ext cx="2390039" cy="1486337"/>
            <a:chOff x="719746" y="2876961"/>
            <a:chExt cx="3069854" cy="1581641"/>
          </a:xfrm>
        </p:grpSpPr>
        <p:sp>
          <p:nvSpPr>
            <p:cNvPr id="26" name="Freeform 50">
              <a:extLst>
                <a:ext uri="{FF2B5EF4-FFF2-40B4-BE49-F238E27FC236}">
                  <a16:creationId xmlns:a16="http://schemas.microsoft.com/office/drawing/2014/main"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TextBox 62">
              <a:extLst>
                <a:ext uri="{FF2B5EF4-FFF2-40B4-BE49-F238E27FC236}">
                  <a16:creationId xmlns:a16="http://schemas.microsoft.com/office/drawing/2014/main" id="{003F980E-E97C-497A-B80B-85C391CC5182}"/>
                </a:ext>
              </a:extLst>
            </p:cNvPr>
            <p:cNvSpPr txBox="1"/>
            <p:nvPr/>
          </p:nvSpPr>
          <p:spPr>
            <a:xfrm>
              <a:off x="1050062" y="3445454"/>
              <a:ext cx="2409224" cy="72953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428"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28" name="Group 27">
            <a:extLst>
              <a:ext uri="{FF2B5EF4-FFF2-40B4-BE49-F238E27FC236}">
                <a16:creationId xmlns:a16="http://schemas.microsoft.com/office/drawing/2014/main" id="{74B23CA5-53F0-4E03-AC55-393EF859B09E}"/>
              </a:ext>
            </a:extLst>
          </p:cNvPr>
          <p:cNvGrpSpPr/>
          <p:nvPr/>
        </p:nvGrpSpPr>
        <p:grpSpPr>
          <a:xfrm>
            <a:off x="7190886" y="2535513"/>
            <a:ext cx="2390039" cy="1486338"/>
            <a:chOff x="4683310" y="2876961"/>
            <a:chExt cx="3069854" cy="1581643"/>
          </a:xfrm>
        </p:grpSpPr>
        <p:sp>
          <p:nvSpPr>
            <p:cNvPr id="29" name="Freeform 50">
              <a:extLst>
                <a:ext uri="{FF2B5EF4-FFF2-40B4-BE49-F238E27FC236}">
                  <a16:creationId xmlns:a16="http://schemas.microsoft.com/office/drawing/2014/main"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extBox 20">
              <a:extLst>
                <a:ext uri="{FF2B5EF4-FFF2-40B4-BE49-F238E27FC236}">
                  <a16:creationId xmlns:a16="http://schemas.microsoft.com/office/drawing/2014/main" id="{C850AEF1-6AB7-4F75-93B3-D0CABD666F3A}"/>
                </a:ext>
              </a:extLst>
            </p:cNvPr>
            <p:cNvSpPr txBox="1"/>
            <p:nvPr/>
          </p:nvSpPr>
          <p:spPr>
            <a:xfrm>
              <a:off x="5013623" y="3577995"/>
              <a:ext cx="2409225" cy="744055"/>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id="{CE82F5BF-ABE6-458E-BD88-041D032CAE4A}"/>
              </a:ext>
            </a:extLst>
          </p:cNvPr>
          <p:cNvGrpSpPr/>
          <p:nvPr/>
        </p:nvGrpSpPr>
        <p:grpSpPr>
          <a:xfrm>
            <a:off x="9951025" y="2535513"/>
            <a:ext cx="2390039" cy="1486338"/>
            <a:chOff x="8646874" y="2876961"/>
            <a:chExt cx="3069854" cy="1581643"/>
          </a:xfrm>
        </p:grpSpPr>
        <p:sp>
          <p:nvSpPr>
            <p:cNvPr id="32" name="Freeform 50">
              <a:extLst>
                <a:ext uri="{FF2B5EF4-FFF2-40B4-BE49-F238E27FC236}">
                  <a16:creationId xmlns:a16="http://schemas.microsoft.com/office/drawing/2014/main"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TextBox 21">
              <a:extLst>
                <a:ext uri="{FF2B5EF4-FFF2-40B4-BE49-F238E27FC236}">
                  <a16:creationId xmlns:a16="http://schemas.microsoft.com/office/drawing/2014/main" id="{9DC0069B-8588-42FC-B9C9-958B058C75B4}"/>
                </a:ext>
              </a:extLst>
            </p:cNvPr>
            <p:cNvSpPr txBox="1"/>
            <p:nvPr/>
          </p:nvSpPr>
          <p:spPr>
            <a:xfrm>
              <a:off x="8899472" y="3473958"/>
              <a:ext cx="2564659" cy="958670"/>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51333572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400">
                <a:solidFill>
                  <a:schemeClr val="tx1"/>
                </a:solidFill>
              </a:rPr>
              <a:t>Monitoring/Diagnostics</a:t>
            </a:r>
            <a:endParaRPr lang="en-US" sz="5399">
              <a:solidFill>
                <a:schemeClr val="tx1"/>
              </a:solidFill>
              <a:latin typeface="Segoe UI Light"/>
            </a:endParaRPr>
          </a:p>
        </p:txBody>
      </p:sp>
      <p:pic>
        <p:nvPicPr>
          <p:cNvPr id="2" name="Picture 1">
            <a:extLst>
              <a:ext uri="{FF2B5EF4-FFF2-40B4-BE49-F238E27FC236}">
                <a16:creationId xmlns:a16="http://schemas.microsoft.com/office/drawing/2014/main" id="{F8B006C3-F91B-2442-B225-B50343E144A7}"/>
              </a:ext>
            </a:extLst>
          </p:cNvPr>
          <p:cNvPicPr>
            <a:picLocks noChangeAspect="1"/>
          </p:cNvPicPr>
          <p:nvPr/>
        </p:nvPicPr>
        <p:blipFill>
          <a:blip r:embed="rId3"/>
          <a:stretch>
            <a:fillRect/>
          </a:stretch>
        </p:blipFill>
        <p:spPr>
          <a:xfrm>
            <a:off x="0" y="673432"/>
            <a:ext cx="3801928" cy="1993900"/>
          </a:xfrm>
          <a:prstGeom prst="rect">
            <a:avLst/>
          </a:prstGeom>
        </p:spPr>
      </p:pic>
    </p:spTree>
    <p:extLst>
      <p:ext uri="{BB962C8B-B14F-4D97-AF65-F5344CB8AC3E}">
        <p14:creationId xmlns:p14="http://schemas.microsoft.com/office/powerpoint/2010/main" val="1085820902"/>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D4661B-9B77-E44B-98A4-E18258BBA478}"/>
              </a:ext>
            </a:extLst>
          </p:cNvPr>
          <p:cNvPicPr>
            <a:picLocks noChangeAspect="1"/>
          </p:cNvPicPr>
          <p:nvPr/>
        </p:nvPicPr>
        <p:blipFill>
          <a:blip r:embed="rId3"/>
          <a:stretch>
            <a:fillRect/>
          </a:stretch>
        </p:blipFill>
        <p:spPr>
          <a:xfrm>
            <a:off x="397181" y="252540"/>
            <a:ext cx="11642111" cy="6489443"/>
          </a:xfrm>
          <a:prstGeom prst="rect">
            <a:avLst/>
          </a:prstGeom>
        </p:spPr>
      </p:pic>
    </p:spTree>
    <p:extLst>
      <p:ext uri="{BB962C8B-B14F-4D97-AF65-F5344CB8AC3E}">
        <p14:creationId xmlns:p14="http://schemas.microsoft.com/office/powerpoint/2010/main" val="96470213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50A2-6AE5-4455-9C44-496BBF6630CE}"/>
              </a:ext>
            </a:extLst>
          </p:cNvPr>
          <p:cNvSpPr>
            <a:spLocks noGrp="1"/>
          </p:cNvSpPr>
          <p:nvPr>
            <p:ph type="title"/>
          </p:nvPr>
        </p:nvSpPr>
        <p:spPr/>
        <p:txBody>
          <a:bodyPr/>
          <a:lstStyle/>
          <a:p>
            <a:r>
              <a:rPr lang="en-US"/>
              <a:t>Microservices using App Services and Functions</a:t>
            </a:r>
          </a:p>
        </p:txBody>
      </p:sp>
      <p:pic>
        <p:nvPicPr>
          <p:cNvPr id="4" name="Picture 3">
            <a:extLst>
              <a:ext uri="{FF2B5EF4-FFF2-40B4-BE49-F238E27FC236}">
                <a16:creationId xmlns:a16="http://schemas.microsoft.com/office/drawing/2014/main" id="{30B4D6C7-109F-45FF-B508-5E0DC622B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695" y="1029390"/>
            <a:ext cx="9416785" cy="5822522"/>
          </a:xfrm>
          <a:prstGeom prst="rect">
            <a:avLst/>
          </a:prstGeom>
        </p:spPr>
      </p:pic>
    </p:spTree>
    <p:extLst>
      <p:ext uri="{BB962C8B-B14F-4D97-AF65-F5344CB8AC3E}">
        <p14:creationId xmlns:p14="http://schemas.microsoft.com/office/powerpoint/2010/main" val="364215808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28CCD5-8B97-433F-ACB1-4171D447748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070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8497538" y="471444"/>
            <a:ext cx="3276715" cy="565234"/>
          </a:xfrm>
          <a:prstGeom prst="rect">
            <a:avLst/>
          </a:prstGeom>
        </p:spPr>
      </p:pic>
      <p:sp>
        <p:nvSpPr>
          <p:cNvPr id="8" name="Oval 7">
            <a:extLst>
              <a:ext uri="{FF2B5EF4-FFF2-40B4-BE49-F238E27FC236}">
                <a16:creationId xmlns:a16="http://schemas.microsoft.com/office/drawing/2014/main" id="{27215ECC-37BE-4271-B2BD-7DF12F2CADE6}"/>
              </a:ext>
            </a:extLst>
          </p:cNvPr>
          <p:cNvSpPr/>
          <p:nvPr/>
        </p:nvSpPr>
        <p:spPr bwMode="auto">
          <a:xfrm rot="16200000">
            <a:off x="2065366" y="4775644"/>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1F21271E-1813-4A36-A78B-37ABFC69CC94}"/>
              </a:ext>
            </a:extLst>
          </p:cNvPr>
          <p:cNvSpPr/>
          <p:nvPr/>
        </p:nvSpPr>
        <p:spPr bwMode="auto">
          <a:xfrm rot="16200000">
            <a:off x="4339761" y="4775644"/>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38ABBCB3-9D66-4398-8855-0910F1878EA1}"/>
              </a:ext>
            </a:extLst>
          </p:cNvPr>
          <p:cNvSpPr/>
          <p:nvPr/>
        </p:nvSpPr>
        <p:spPr bwMode="auto">
          <a:xfrm rot="16200000">
            <a:off x="6614154" y="4775643"/>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1" name="Oval 10">
            <a:extLst>
              <a:ext uri="{FF2B5EF4-FFF2-40B4-BE49-F238E27FC236}">
                <a16:creationId xmlns:a16="http://schemas.microsoft.com/office/drawing/2014/main" id="{248867BC-D65F-45A7-9C94-7712F2536B04}"/>
              </a:ext>
            </a:extLst>
          </p:cNvPr>
          <p:cNvSpPr/>
          <p:nvPr/>
        </p:nvSpPr>
        <p:spPr bwMode="auto">
          <a:xfrm rot="16200000">
            <a:off x="8888548" y="4775643"/>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B74C8EA9-0C36-471F-A6D0-180ED2229946}"/>
              </a:ext>
            </a:extLst>
          </p:cNvPr>
          <p:cNvSpPr/>
          <p:nvPr/>
        </p:nvSpPr>
        <p:spPr bwMode="auto">
          <a:xfrm rot="16200000">
            <a:off x="2065366" y="2114557"/>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D611AAEA-99BD-4A70-A315-64FF65640F4F}"/>
              </a:ext>
            </a:extLst>
          </p:cNvPr>
          <p:cNvSpPr/>
          <p:nvPr/>
        </p:nvSpPr>
        <p:spPr bwMode="auto">
          <a:xfrm rot="16200000">
            <a:off x="4339761" y="2114558"/>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B5523DAF-8EA8-4BF8-97CA-DDC7F68B72D8}"/>
              </a:ext>
            </a:extLst>
          </p:cNvPr>
          <p:cNvSpPr/>
          <p:nvPr/>
        </p:nvSpPr>
        <p:spPr bwMode="auto">
          <a:xfrm rot="16200000">
            <a:off x="6614154" y="2114558"/>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6FC70E3B-F109-4F9D-B23D-A441FA0B86DF}"/>
              </a:ext>
            </a:extLst>
          </p:cNvPr>
          <p:cNvSpPr/>
          <p:nvPr/>
        </p:nvSpPr>
        <p:spPr bwMode="auto">
          <a:xfrm rot="16200000">
            <a:off x="8888548" y="2114558"/>
            <a:ext cx="751289" cy="751289"/>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6EEC4DD9-93D8-470E-A7E0-11F9A59FB656}"/>
              </a:ext>
            </a:extLst>
          </p:cNvPr>
          <p:cNvSpPr/>
          <p:nvPr/>
        </p:nvSpPr>
        <p:spPr bwMode="auto">
          <a:xfrm>
            <a:off x="5270082" y="3238226"/>
            <a:ext cx="1165040" cy="116503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63B1E351-6524-492B-BF47-D40F91D47972}"/>
              </a:ext>
            </a:extLst>
          </p:cNvPr>
          <p:cNvCxnSpPr>
            <a:cxnSpLocks/>
          </p:cNvCxnSpPr>
          <p:nvPr/>
        </p:nvCxnSpPr>
        <p:spPr>
          <a:xfrm>
            <a:off x="2963933" y="5151288"/>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3BB75B-4BAA-41DC-A7C2-BF4530B872EE}"/>
              </a:ext>
            </a:extLst>
          </p:cNvPr>
          <p:cNvCxnSpPr>
            <a:cxnSpLocks/>
          </p:cNvCxnSpPr>
          <p:nvPr/>
        </p:nvCxnSpPr>
        <p:spPr>
          <a:xfrm>
            <a:off x="5238327" y="5151288"/>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1D40C5-DC1E-4A16-B326-E6AB211F8699}"/>
              </a:ext>
            </a:extLst>
          </p:cNvPr>
          <p:cNvCxnSpPr>
            <a:cxnSpLocks/>
          </p:cNvCxnSpPr>
          <p:nvPr/>
        </p:nvCxnSpPr>
        <p:spPr>
          <a:xfrm>
            <a:off x="7512721" y="5151288"/>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5EF504-9F46-4A9E-9705-92D8E458CF9E}"/>
              </a:ext>
            </a:extLst>
          </p:cNvPr>
          <p:cNvCxnSpPr>
            <a:cxnSpLocks/>
          </p:cNvCxnSpPr>
          <p:nvPr/>
        </p:nvCxnSpPr>
        <p:spPr>
          <a:xfrm>
            <a:off x="2968523" y="2490200"/>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1DA1ED-8F0A-461C-B786-74B71583083D}"/>
              </a:ext>
            </a:extLst>
          </p:cNvPr>
          <p:cNvCxnSpPr>
            <a:cxnSpLocks/>
          </p:cNvCxnSpPr>
          <p:nvPr/>
        </p:nvCxnSpPr>
        <p:spPr>
          <a:xfrm>
            <a:off x="5342248" y="2490200"/>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652B99-BA7B-4210-AC70-29BE21511417}"/>
              </a:ext>
            </a:extLst>
          </p:cNvPr>
          <p:cNvCxnSpPr>
            <a:cxnSpLocks/>
          </p:cNvCxnSpPr>
          <p:nvPr/>
        </p:nvCxnSpPr>
        <p:spPr>
          <a:xfrm>
            <a:off x="7565282" y="2490200"/>
            <a:ext cx="12285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4E4D1E5-8A16-40F9-A4A4-AE9CE4D39B71}"/>
              </a:ext>
            </a:extLst>
          </p:cNvPr>
          <p:cNvCxnSpPr>
            <a:cxnSpLocks/>
          </p:cNvCxnSpPr>
          <p:nvPr/>
        </p:nvCxnSpPr>
        <p:spPr>
          <a:xfrm flipV="1">
            <a:off x="5884358" y="4558233"/>
            <a:ext cx="0" cy="438087"/>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782CEB-BBDD-4CF3-B66E-F6968DA674EB}"/>
              </a:ext>
            </a:extLst>
          </p:cNvPr>
          <p:cNvCxnSpPr>
            <a:cxnSpLocks/>
          </p:cNvCxnSpPr>
          <p:nvPr/>
        </p:nvCxnSpPr>
        <p:spPr>
          <a:xfrm flipV="1">
            <a:off x="5884358" y="2645170"/>
            <a:ext cx="0" cy="438087"/>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1B5884-F496-428B-A679-B6E5F3B0BB89}"/>
              </a:ext>
            </a:extLst>
          </p:cNvPr>
          <p:cNvSpPr txBox="1"/>
          <p:nvPr/>
        </p:nvSpPr>
        <p:spPr>
          <a:xfrm>
            <a:off x="1674355" y="5574550"/>
            <a:ext cx="1533310" cy="480063"/>
          </a:xfrm>
          <a:prstGeom prst="rect">
            <a:avLst/>
          </a:prstGeom>
          <a:noFill/>
        </p:spPr>
        <p:txBody>
          <a:bodyPr wrap="square" lIns="146283" tIns="146283" rIns="146283" bIns="146283" rtlCol="0" anchor="t">
            <a:spAutoFit/>
          </a:bodyPr>
          <a:lstStyle/>
          <a:p>
            <a:pPr algn="ctr" defTabSz="932563">
              <a:spcAft>
                <a:spcPts val="600"/>
              </a:spcAft>
              <a:defRPr/>
            </a:pPr>
            <a:r>
              <a:rPr lang="en-US" sz="1199" err="1">
                <a:solidFill>
                  <a:srgbClr val="505050"/>
                </a:solidFill>
                <a:latin typeface="Segoe UI Semibold" panose="020B0702040204020203" pitchFamily="34" charset="0"/>
                <a:cs typeface="Segoe UI Semibold" panose="020B0702040204020203" pitchFamily="34" charset="0"/>
              </a:rPr>
              <a:t>OpenShift</a:t>
            </a:r>
            <a:endParaRPr lang="en-US" sz="1199">
              <a:solidFill>
                <a:srgbClr val="505050"/>
              </a:solidFill>
              <a:latin typeface="Segoe UI Semibold" panose="020B0702040204020203" pitchFamily="34" charset="0"/>
              <a:cs typeface="Segoe UI Semibold" panose="020B0702040204020203" pitchFamily="34" charset="0"/>
            </a:endParaRPr>
          </a:p>
        </p:txBody>
      </p:sp>
      <p:sp>
        <p:nvSpPr>
          <p:cNvPr id="26" name="TextBox 25">
            <a:extLst>
              <a:ext uri="{FF2B5EF4-FFF2-40B4-BE49-F238E27FC236}">
                <a16:creationId xmlns:a16="http://schemas.microsoft.com/office/drawing/2014/main" id="{A8BFE47F-99DA-4E21-9A0C-44834DA2E113}"/>
              </a:ext>
            </a:extLst>
          </p:cNvPr>
          <p:cNvSpPr txBox="1"/>
          <p:nvPr/>
        </p:nvSpPr>
        <p:spPr>
          <a:xfrm>
            <a:off x="3948749" y="5574550"/>
            <a:ext cx="1533310" cy="480063"/>
          </a:xfrm>
          <a:prstGeom prst="rect">
            <a:avLst/>
          </a:prstGeom>
          <a:noFill/>
        </p:spPr>
        <p:txBody>
          <a:bodyPr wrap="square" lIns="146283" tIns="146283" rIns="146283" bIns="146283" rtlCol="0" anchor="t">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Cloud Foundry</a:t>
            </a:r>
          </a:p>
        </p:txBody>
      </p:sp>
      <p:sp>
        <p:nvSpPr>
          <p:cNvPr id="27" name="TextBox 26">
            <a:extLst>
              <a:ext uri="{FF2B5EF4-FFF2-40B4-BE49-F238E27FC236}">
                <a16:creationId xmlns:a16="http://schemas.microsoft.com/office/drawing/2014/main" id="{03832CC1-329C-47F0-8771-E6859B0F11DA}"/>
              </a:ext>
            </a:extLst>
          </p:cNvPr>
          <p:cNvSpPr txBox="1"/>
          <p:nvPr/>
        </p:nvSpPr>
        <p:spPr>
          <a:xfrm>
            <a:off x="6223148" y="5574549"/>
            <a:ext cx="1533302" cy="479973"/>
          </a:xfrm>
          <a:prstGeom prst="rect">
            <a:avLst/>
          </a:prstGeom>
          <a:noFill/>
        </p:spPr>
        <p:txBody>
          <a:bodyPr wrap="square" lIns="146283" tIns="146283" rIns="146283" bIns="146283" rtlCol="0" anchor="t">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Service Fabric</a:t>
            </a:r>
          </a:p>
        </p:txBody>
      </p:sp>
      <p:sp>
        <p:nvSpPr>
          <p:cNvPr id="28" name="TextBox 27">
            <a:extLst>
              <a:ext uri="{FF2B5EF4-FFF2-40B4-BE49-F238E27FC236}">
                <a16:creationId xmlns:a16="http://schemas.microsoft.com/office/drawing/2014/main" id="{E100EEA2-512D-4900-843F-858720441CC7}"/>
              </a:ext>
            </a:extLst>
          </p:cNvPr>
          <p:cNvSpPr txBox="1"/>
          <p:nvPr/>
        </p:nvSpPr>
        <p:spPr>
          <a:xfrm>
            <a:off x="8497538" y="5574550"/>
            <a:ext cx="1533310" cy="648303"/>
          </a:xfrm>
          <a:prstGeom prst="rect">
            <a:avLst/>
          </a:prstGeom>
          <a:noFill/>
        </p:spPr>
        <p:txBody>
          <a:bodyPr wrap="square" lIns="146283" tIns="146283" rIns="146283" bIns="146283" rtlCol="0" anchor="t">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Kubernetes</a:t>
            </a:r>
            <a:br>
              <a:rPr lang="en-US" sz="1199">
                <a:solidFill>
                  <a:srgbClr val="505050"/>
                </a:solidFill>
                <a:latin typeface="Segoe UI Semibold" panose="020B0702040204020203" pitchFamily="34" charset="0"/>
                <a:cs typeface="Segoe UI Semibold" panose="020B0702040204020203" pitchFamily="34" charset="0"/>
              </a:rPr>
            </a:br>
            <a:r>
              <a:rPr lang="en-US" sz="1049">
                <a:solidFill>
                  <a:srgbClr val="505050"/>
                </a:solidFill>
                <a:latin typeface="Segoe UI Semibold" panose="020B0702040204020203" pitchFamily="34" charset="0"/>
                <a:cs typeface="Segoe UI Semibold" panose="020B0702040204020203" pitchFamily="34" charset="0"/>
              </a:rPr>
              <a:t>(AKS)</a:t>
            </a:r>
            <a:endParaRPr lang="en-US" sz="1199">
              <a:solidFill>
                <a:srgbClr val="505050"/>
              </a:solidFill>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C162594B-1869-447A-B778-85397A765314}"/>
              </a:ext>
            </a:extLst>
          </p:cNvPr>
          <p:cNvSpPr txBox="1"/>
          <p:nvPr/>
        </p:nvSpPr>
        <p:spPr>
          <a:xfrm>
            <a:off x="1546598" y="1576690"/>
            <a:ext cx="1788824"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Azure SQL Database</a:t>
            </a:r>
          </a:p>
        </p:txBody>
      </p:sp>
      <p:sp>
        <p:nvSpPr>
          <p:cNvPr id="30" name="TextBox 29">
            <a:extLst>
              <a:ext uri="{FF2B5EF4-FFF2-40B4-BE49-F238E27FC236}">
                <a16:creationId xmlns:a16="http://schemas.microsoft.com/office/drawing/2014/main" id="{FF9FEEBE-3EF9-450A-9C7E-BBB89AA39043}"/>
              </a:ext>
            </a:extLst>
          </p:cNvPr>
          <p:cNvSpPr txBox="1"/>
          <p:nvPr/>
        </p:nvSpPr>
        <p:spPr>
          <a:xfrm>
            <a:off x="3948749" y="1576690"/>
            <a:ext cx="1533310"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err="1">
                <a:solidFill>
                  <a:srgbClr val="505050"/>
                </a:solidFill>
                <a:latin typeface="Segoe UI Semibold" panose="020B0702040204020203" pitchFamily="34" charset="0"/>
                <a:cs typeface="Segoe UI Semibold" panose="020B0702040204020203" pitchFamily="34" charset="0"/>
              </a:rPr>
              <a:t>Redis</a:t>
            </a:r>
            <a:r>
              <a:rPr lang="en-US" sz="1199">
                <a:solidFill>
                  <a:srgbClr val="505050"/>
                </a:solidFill>
                <a:latin typeface="Segoe UI Semibold" panose="020B0702040204020203" pitchFamily="34" charset="0"/>
                <a:cs typeface="Segoe UI Semibold" panose="020B0702040204020203" pitchFamily="34" charset="0"/>
              </a:rPr>
              <a:t> Cache</a:t>
            </a:r>
          </a:p>
        </p:txBody>
      </p:sp>
      <p:sp>
        <p:nvSpPr>
          <p:cNvPr id="31" name="TextBox 30">
            <a:extLst>
              <a:ext uri="{FF2B5EF4-FFF2-40B4-BE49-F238E27FC236}">
                <a16:creationId xmlns:a16="http://schemas.microsoft.com/office/drawing/2014/main" id="{4CDE9708-BBA3-4116-8950-8B9A4C0711BF}"/>
              </a:ext>
            </a:extLst>
          </p:cNvPr>
          <p:cNvSpPr txBox="1"/>
          <p:nvPr/>
        </p:nvSpPr>
        <p:spPr>
          <a:xfrm>
            <a:off x="6223144" y="1576690"/>
            <a:ext cx="1533310"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err="1">
                <a:solidFill>
                  <a:srgbClr val="505050"/>
                </a:solidFill>
                <a:latin typeface="Segoe UI Semibold" panose="020B0702040204020203" pitchFamily="34" charset="0"/>
                <a:cs typeface="Segoe UI Semibold" panose="020B0702040204020203" pitchFamily="34" charset="0"/>
              </a:rPr>
              <a:t>CosmosDB</a:t>
            </a:r>
            <a:endParaRPr lang="en-US" sz="1199">
              <a:solidFill>
                <a:srgbClr val="505050"/>
              </a:solidFill>
              <a:latin typeface="Segoe UI Semibold" panose="020B0702040204020203" pitchFamily="34" charset="0"/>
              <a:cs typeface="Segoe UI Semibold" panose="020B0702040204020203" pitchFamily="34" charset="0"/>
            </a:endParaRPr>
          </a:p>
        </p:txBody>
      </p:sp>
      <p:sp>
        <p:nvSpPr>
          <p:cNvPr id="32" name="TextBox 31">
            <a:extLst>
              <a:ext uri="{FF2B5EF4-FFF2-40B4-BE49-F238E27FC236}">
                <a16:creationId xmlns:a16="http://schemas.microsoft.com/office/drawing/2014/main" id="{78A6A196-387A-4965-B8C1-F2268B078DAE}"/>
              </a:ext>
            </a:extLst>
          </p:cNvPr>
          <p:cNvSpPr txBox="1"/>
          <p:nvPr/>
        </p:nvSpPr>
        <p:spPr>
          <a:xfrm>
            <a:off x="8497538" y="1576690"/>
            <a:ext cx="1533310" cy="480063"/>
          </a:xfrm>
          <a:prstGeom prst="rect">
            <a:avLst/>
          </a:prstGeom>
          <a:noFill/>
        </p:spPr>
        <p:txBody>
          <a:bodyPr wrap="square" lIns="146283" tIns="146283" rIns="146283" bIns="146283" rtlCol="0" anchor="b">
            <a:spAutoFit/>
          </a:bodyPr>
          <a:lstStyle/>
          <a:p>
            <a:pPr algn="ct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And more!</a:t>
            </a:r>
          </a:p>
        </p:txBody>
      </p:sp>
      <p:sp>
        <p:nvSpPr>
          <p:cNvPr id="33" name="TextBox 32">
            <a:extLst>
              <a:ext uri="{FF2B5EF4-FFF2-40B4-BE49-F238E27FC236}">
                <a16:creationId xmlns:a16="http://schemas.microsoft.com/office/drawing/2014/main" id="{AE5B9C22-C02E-4B86-8F39-135D94280A7E}"/>
              </a:ext>
            </a:extLst>
          </p:cNvPr>
          <p:cNvSpPr txBox="1"/>
          <p:nvPr/>
        </p:nvSpPr>
        <p:spPr>
          <a:xfrm>
            <a:off x="3335428" y="3484824"/>
            <a:ext cx="1829900" cy="671847"/>
          </a:xfrm>
          <a:prstGeom prst="rect">
            <a:avLst/>
          </a:prstGeom>
          <a:noFill/>
        </p:spPr>
        <p:txBody>
          <a:bodyPr wrap="square" lIns="146283" tIns="146283" rIns="146283" bIns="146283" rtlCol="0" anchor="ctr">
            <a:spAutoFit/>
          </a:bodyPr>
          <a:lstStyle/>
          <a:p>
            <a:pPr algn="r" defTabSz="932563">
              <a:spcAft>
                <a:spcPts val="600"/>
              </a:spcAft>
              <a:defRPr/>
            </a:pPr>
            <a:r>
              <a:rPr lang="en-US" sz="1199">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34" name="Picture 33">
            <a:extLst>
              <a:ext uri="{FF2B5EF4-FFF2-40B4-BE49-F238E27FC236}">
                <a16:creationId xmlns:a16="http://schemas.microsoft.com/office/drawing/2014/main" id="{9BB13799-27D6-448F-A7A2-89982903A59B}"/>
              </a:ext>
            </a:extLst>
          </p:cNvPr>
          <p:cNvPicPr>
            <a:picLocks noChangeAspect="1"/>
          </p:cNvPicPr>
          <p:nvPr/>
        </p:nvPicPr>
        <p:blipFill rotWithShape="1">
          <a:blip r:embed="rId4"/>
          <a:srcRect l="31524" r="31524" b="25591"/>
          <a:stretch/>
        </p:blipFill>
        <p:spPr>
          <a:xfrm>
            <a:off x="4526846" y="4916688"/>
            <a:ext cx="381654" cy="469199"/>
          </a:xfrm>
          <a:prstGeom prst="rect">
            <a:avLst/>
          </a:prstGeom>
        </p:spPr>
      </p:pic>
      <p:pic>
        <p:nvPicPr>
          <p:cNvPr id="35" name="Picture 34">
            <a:extLst>
              <a:ext uri="{FF2B5EF4-FFF2-40B4-BE49-F238E27FC236}">
                <a16:creationId xmlns:a16="http://schemas.microsoft.com/office/drawing/2014/main" id="{8B768DBB-0397-4E6D-8D3E-107A9288F6F2}"/>
              </a:ext>
            </a:extLst>
          </p:cNvPr>
          <p:cNvPicPr>
            <a:picLocks noChangeAspect="1"/>
          </p:cNvPicPr>
          <p:nvPr/>
        </p:nvPicPr>
        <p:blipFill rotWithShape="1">
          <a:blip r:embed="rId5"/>
          <a:srcRect t="13129" r="7843"/>
          <a:stretch/>
        </p:blipFill>
        <p:spPr>
          <a:xfrm>
            <a:off x="2211527" y="4934968"/>
            <a:ext cx="458970" cy="432639"/>
          </a:xfrm>
          <a:prstGeom prst="rect">
            <a:avLst/>
          </a:prstGeom>
        </p:spPr>
      </p:pic>
      <p:pic>
        <p:nvPicPr>
          <p:cNvPr id="36" name="Picture 35">
            <a:extLst>
              <a:ext uri="{FF2B5EF4-FFF2-40B4-BE49-F238E27FC236}">
                <a16:creationId xmlns:a16="http://schemas.microsoft.com/office/drawing/2014/main" id="{79D416E5-BD8A-45FF-99E4-D6D8CE91B917}"/>
              </a:ext>
            </a:extLst>
          </p:cNvPr>
          <p:cNvPicPr>
            <a:picLocks noChangeAspect="1"/>
          </p:cNvPicPr>
          <p:nvPr/>
        </p:nvPicPr>
        <p:blipFill>
          <a:blip r:embed="rId6"/>
          <a:stretch>
            <a:fillRect/>
          </a:stretch>
        </p:blipFill>
        <p:spPr>
          <a:xfrm>
            <a:off x="6770271" y="4931759"/>
            <a:ext cx="439059" cy="439059"/>
          </a:xfrm>
          <a:prstGeom prst="rect">
            <a:avLst/>
          </a:prstGeom>
        </p:spPr>
      </p:pic>
      <p:pic>
        <p:nvPicPr>
          <p:cNvPr id="37" name="Picture 36">
            <a:extLst>
              <a:ext uri="{FF2B5EF4-FFF2-40B4-BE49-F238E27FC236}">
                <a16:creationId xmlns:a16="http://schemas.microsoft.com/office/drawing/2014/main" id="{8AA74731-AD01-49A1-B514-7DB47E9D3CF6}"/>
              </a:ext>
            </a:extLst>
          </p:cNvPr>
          <p:cNvPicPr>
            <a:picLocks noChangeAspect="1"/>
          </p:cNvPicPr>
          <p:nvPr/>
        </p:nvPicPr>
        <p:blipFill>
          <a:blip r:embed="rId7"/>
          <a:stretch>
            <a:fillRect/>
          </a:stretch>
        </p:blipFill>
        <p:spPr>
          <a:xfrm>
            <a:off x="9032325" y="4919420"/>
            <a:ext cx="463735" cy="463735"/>
          </a:xfrm>
          <a:prstGeom prst="rect">
            <a:avLst/>
          </a:prstGeom>
        </p:spPr>
      </p:pic>
      <p:pic>
        <p:nvPicPr>
          <p:cNvPr id="38" name="Graphic 37">
            <a:extLst>
              <a:ext uri="{FF2B5EF4-FFF2-40B4-BE49-F238E27FC236}">
                <a16:creationId xmlns:a16="http://schemas.microsoft.com/office/drawing/2014/main" id="{34822F82-692E-40E6-B382-6D5EF152AA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54776" y="2287524"/>
            <a:ext cx="389141" cy="405355"/>
          </a:xfrm>
          <a:prstGeom prst="rect">
            <a:avLst/>
          </a:prstGeom>
        </p:spPr>
      </p:pic>
      <p:pic>
        <p:nvPicPr>
          <p:cNvPr id="39" name="Graphic 38">
            <a:extLst>
              <a:ext uri="{FF2B5EF4-FFF2-40B4-BE49-F238E27FC236}">
                <a16:creationId xmlns:a16="http://schemas.microsoft.com/office/drawing/2014/main" id="{1BE3C22C-2526-492D-A53B-7584AE0E47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48849" y="2290816"/>
            <a:ext cx="358508" cy="411469"/>
          </a:xfrm>
          <a:prstGeom prst="rect">
            <a:avLst/>
          </a:prstGeom>
        </p:spPr>
      </p:pic>
      <p:pic>
        <p:nvPicPr>
          <p:cNvPr id="40" name="Graphic 39">
            <a:extLst>
              <a:ext uri="{FF2B5EF4-FFF2-40B4-BE49-F238E27FC236}">
                <a16:creationId xmlns:a16="http://schemas.microsoft.com/office/drawing/2014/main" id="{D1CAE311-E66A-451E-8E91-2AF5C2F208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7916" y="2332195"/>
            <a:ext cx="443768" cy="316015"/>
          </a:xfrm>
          <a:prstGeom prst="rect">
            <a:avLst/>
          </a:prstGeom>
        </p:spPr>
      </p:pic>
      <p:sp>
        <p:nvSpPr>
          <p:cNvPr id="41" name="Freeform 5">
            <a:extLst>
              <a:ext uri="{FF2B5EF4-FFF2-40B4-BE49-F238E27FC236}">
                <a16:creationId xmlns:a16="http://schemas.microsoft.com/office/drawing/2014/main" id="{FD4C7525-B9BA-423B-801F-6D6BC194E5CF}"/>
              </a:ext>
            </a:extLst>
          </p:cNvPr>
          <p:cNvSpPr>
            <a:spLocks/>
          </p:cNvSpPr>
          <p:nvPr/>
        </p:nvSpPr>
        <p:spPr bwMode="auto">
          <a:xfrm>
            <a:off x="9048415" y="2355708"/>
            <a:ext cx="431558" cy="26898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505050"/>
              </a:solidFill>
              <a:latin typeface="Segoe UI"/>
            </a:endParaRPr>
          </a:p>
        </p:txBody>
      </p:sp>
      <p:pic>
        <p:nvPicPr>
          <p:cNvPr id="42" name="Graphic 41">
            <a:extLst>
              <a:ext uri="{FF2B5EF4-FFF2-40B4-BE49-F238E27FC236}">
                <a16:creationId xmlns:a16="http://schemas.microsoft.com/office/drawing/2014/main" id="{589D7B4B-8438-405C-B092-577615E1D5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86970" y="3451422"/>
            <a:ext cx="731267" cy="738649"/>
          </a:xfrm>
          <a:prstGeom prst="rect">
            <a:avLst/>
          </a:prstGeom>
        </p:spPr>
      </p:pic>
    </p:spTree>
    <p:extLst>
      <p:ext uri="{BB962C8B-B14F-4D97-AF65-F5344CB8AC3E}">
        <p14:creationId xmlns:p14="http://schemas.microsoft.com/office/powerpoint/2010/main" val="380314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6494F-C602-D346-98B7-990C95864366}"/>
              </a:ext>
            </a:extLst>
          </p:cNvPr>
          <p:cNvSpPr>
            <a:spLocks noGrp="1"/>
          </p:cNvSpPr>
          <p:nvPr>
            <p:ph type="title"/>
          </p:nvPr>
        </p:nvSpPr>
        <p:spPr/>
        <p:txBody>
          <a:bodyPr/>
          <a:lstStyle/>
          <a:p>
            <a:r>
              <a:rPr lang="en-US"/>
              <a:t>What is Azure Functions?</a:t>
            </a:r>
          </a:p>
        </p:txBody>
      </p:sp>
      <p:sp>
        <p:nvSpPr>
          <p:cNvPr id="3" name="Rectangle 2">
            <a:extLst>
              <a:ext uri="{FF2B5EF4-FFF2-40B4-BE49-F238E27FC236}">
                <a16:creationId xmlns:a16="http://schemas.microsoft.com/office/drawing/2014/main" id="{30B53976-1674-CE41-8841-BF4FD8F703FD}"/>
              </a:ext>
            </a:extLst>
          </p:cNvPr>
          <p:cNvSpPr/>
          <p:nvPr/>
        </p:nvSpPr>
        <p:spPr bwMode="auto">
          <a:xfrm>
            <a:off x="3761380" y="3068566"/>
            <a:ext cx="4783352" cy="25872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1C4E7C-A97B-5344-BA05-6144EC08CE60}"/>
              </a:ext>
            </a:extLst>
          </p:cNvPr>
          <p:cNvSpPr/>
          <p:nvPr/>
        </p:nvSpPr>
        <p:spPr bwMode="auto">
          <a:xfrm>
            <a:off x="5190368" y="3068565"/>
            <a:ext cx="1925374" cy="25872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solidFill>
                  <a:schemeClr val="accent4"/>
                </a:solidFill>
                <a:latin typeface="Microsoft Sans Serif" panose="020B0604020202020204" pitchFamily="34" charset="0"/>
                <a:ea typeface="Segoe UI" pitchFamily="34" charset="0"/>
                <a:cs typeface="Microsoft Sans Serif" panose="020B0604020202020204" pitchFamily="34" charset="0"/>
              </a:rPr>
              <a:t>Code</a:t>
            </a:r>
          </a:p>
        </p:txBody>
      </p:sp>
      <p:sp>
        <p:nvSpPr>
          <p:cNvPr id="6" name="Rounded Rectangle 5">
            <a:extLst>
              <a:ext uri="{FF2B5EF4-FFF2-40B4-BE49-F238E27FC236}">
                <a16:creationId xmlns:a16="http://schemas.microsoft.com/office/drawing/2014/main" id="{F215B514-5189-0540-B10F-3DFB53128814}"/>
              </a:ext>
            </a:extLst>
          </p:cNvPr>
          <p:cNvSpPr/>
          <p:nvPr/>
        </p:nvSpPr>
        <p:spPr bwMode="auto">
          <a:xfrm>
            <a:off x="3316317" y="2587221"/>
            <a:ext cx="5806207" cy="3549909"/>
          </a:xfrm>
          <a:prstGeom prst="roundRect">
            <a:avLst/>
          </a:prstGeom>
          <a:noFill/>
          <a:ln>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0AAA83A4-9662-2947-B2D4-BA09CFA259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7745" y="2042254"/>
            <a:ext cx="909806" cy="1026311"/>
          </a:xfrm>
          <a:prstGeom prst="rect">
            <a:avLst/>
          </a:prstGeom>
        </p:spPr>
      </p:pic>
      <p:sp>
        <p:nvSpPr>
          <p:cNvPr id="9" name="TextBox 8">
            <a:extLst>
              <a:ext uri="{FF2B5EF4-FFF2-40B4-BE49-F238E27FC236}">
                <a16:creationId xmlns:a16="http://schemas.microsoft.com/office/drawing/2014/main" id="{E261F216-3F11-1744-A1B4-4386BC76FEAE}"/>
              </a:ext>
            </a:extLst>
          </p:cNvPr>
          <p:cNvSpPr txBox="1"/>
          <p:nvPr/>
        </p:nvSpPr>
        <p:spPr>
          <a:xfrm rot="16200000">
            <a:off x="3954914" y="4038592"/>
            <a:ext cx="1248094"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bg1"/>
                </a:solidFill>
                <a:latin typeface="Microsoft Sans Serif" panose="020B0604020202020204" pitchFamily="34" charset="0"/>
                <a:cs typeface="Microsoft Sans Serif" panose="020B0604020202020204" pitchFamily="34" charset="0"/>
              </a:rPr>
              <a:t>Inputs</a:t>
            </a:r>
          </a:p>
        </p:txBody>
      </p:sp>
      <p:sp>
        <p:nvSpPr>
          <p:cNvPr id="10" name="TextBox 9">
            <a:extLst>
              <a:ext uri="{FF2B5EF4-FFF2-40B4-BE49-F238E27FC236}">
                <a16:creationId xmlns:a16="http://schemas.microsoft.com/office/drawing/2014/main" id="{C7F31102-22D7-6048-B22A-18A36ABBCA87}"/>
              </a:ext>
            </a:extLst>
          </p:cNvPr>
          <p:cNvSpPr txBox="1"/>
          <p:nvPr/>
        </p:nvSpPr>
        <p:spPr>
          <a:xfrm rot="16200000">
            <a:off x="7080371" y="4038591"/>
            <a:ext cx="1496601"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bg1"/>
                </a:solidFill>
                <a:latin typeface="Microsoft Sans Serif" panose="020B0604020202020204" pitchFamily="34" charset="0"/>
                <a:cs typeface="Microsoft Sans Serif" panose="020B0604020202020204" pitchFamily="34" charset="0"/>
              </a:rPr>
              <a:t>Outputs</a:t>
            </a:r>
          </a:p>
        </p:txBody>
      </p:sp>
      <p:cxnSp>
        <p:nvCxnSpPr>
          <p:cNvPr id="12" name="Straight Connector 11">
            <a:extLst>
              <a:ext uri="{FF2B5EF4-FFF2-40B4-BE49-F238E27FC236}">
                <a16:creationId xmlns:a16="http://schemas.microsoft.com/office/drawing/2014/main" id="{96F95581-21D9-2F4D-A943-BA09C26CDD2D}"/>
              </a:ext>
            </a:extLst>
          </p:cNvPr>
          <p:cNvCxnSpPr/>
          <p:nvPr/>
        </p:nvCxnSpPr>
        <p:spPr>
          <a:xfrm>
            <a:off x="2317349" y="3624499"/>
            <a:ext cx="1444031" cy="0"/>
          </a:xfrm>
          <a:prstGeom prst="line">
            <a:avLst/>
          </a:prstGeom>
          <a:ln w="889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21B571-F297-9743-91C7-B5BC84B412E5}"/>
              </a:ext>
            </a:extLst>
          </p:cNvPr>
          <p:cNvCxnSpPr/>
          <p:nvPr/>
        </p:nvCxnSpPr>
        <p:spPr>
          <a:xfrm>
            <a:off x="2317349" y="5134316"/>
            <a:ext cx="1444031" cy="0"/>
          </a:xfrm>
          <a:prstGeom prst="line">
            <a:avLst/>
          </a:prstGeom>
          <a:ln w="8890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D9AB5F-65D5-FC4E-9959-E71F01FA310E}"/>
              </a:ext>
            </a:extLst>
          </p:cNvPr>
          <p:cNvCxnSpPr/>
          <p:nvPr/>
        </p:nvCxnSpPr>
        <p:spPr>
          <a:xfrm>
            <a:off x="8551983" y="4362172"/>
            <a:ext cx="1444031" cy="0"/>
          </a:xfrm>
          <a:prstGeom prst="line">
            <a:avLst/>
          </a:prstGeom>
          <a:ln w="889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D539CC6-B01A-F843-9692-FD81D87E8FE1}"/>
              </a:ext>
            </a:extLst>
          </p:cNvPr>
          <p:cNvSpPr txBox="1"/>
          <p:nvPr/>
        </p:nvSpPr>
        <p:spPr>
          <a:xfrm>
            <a:off x="2098825" y="4558439"/>
            <a:ext cx="1393601"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accent4"/>
                </a:solidFill>
                <a:latin typeface="Microsoft Sans Serif" panose="020B0604020202020204" pitchFamily="34" charset="0"/>
                <a:cs typeface="Microsoft Sans Serif" panose="020B0604020202020204" pitchFamily="34" charset="0"/>
              </a:rPr>
              <a:t>Trigger</a:t>
            </a:r>
          </a:p>
        </p:txBody>
      </p:sp>
      <p:sp>
        <p:nvSpPr>
          <p:cNvPr id="16" name="TextBox 15">
            <a:extLst>
              <a:ext uri="{FF2B5EF4-FFF2-40B4-BE49-F238E27FC236}">
                <a16:creationId xmlns:a16="http://schemas.microsoft.com/office/drawing/2014/main" id="{C3EBC7BA-9861-0A44-B4C4-0AB6DFD91FC0}"/>
              </a:ext>
            </a:extLst>
          </p:cNvPr>
          <p:cNvSpPr txBox="1"/>
          <p:nvPr/>
        </p:nvSpPr>
        <p:spPr>
          <a:xfrm>
            <a:off x="2020580" y="3031368"/>
            <a:ext cx="1450823"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accent4"/>
                </a:solidFill>
                <a:latin typeface="Microsoft Sans Serif" panose="020B0604020202020204" pitchFamily="34" charset="0"/>
                <a:cs typeface="Microsoft Sans Serif" panose="020B0604020202020204" pitchFamily="34" charset="0"/>
              </a:rPr>
              <a:t>Binding</a:t>
            </a:r>
          </a:p>
        </p:txBody>
      </p:sp>
      <p:sp>
        <p:nvSpPr>
          <p:cNvPr id="17" name="TextBox 16">
            <a:extLst>
              <a:ext uri="{FF2B5EF4-FFF2-40B4-BE49-F238E27FC236}">
                <a16:creationId xmlns:a16="http://schemas.microsoft.com/office/drawing/2014/main" id="{864E6887-EE5E-E040-B92F-12D53E4AC386}"/>
              </a:ext>
            </a:extLst>
          </p:cNvPr>
          <p:cNvSpPr txBox="1"/>
          <p:nvPr/>
        </p:nvSpPr>
        <p:spPr>
          <a:xfrm>
            <a:off x="9052763" y="3742214"/>
            <a:ext cx="1450823" cy="647165"/>
          </a:xfrm>
          <a:prstGeom prst="rect">
            <a:avLst/>
          </a:prstGeom>
          <a:noFill/>
        </p:spPr>
        <p:txBody>
          <a:bodyPr wrap="none" lIns="186521" tIns="149217" rIns="186521" bIns="149217" rtlCol="0">
            <a:spAutoFit/>
          </a:bodyPr>
          <a:lstStyle/>
          <a:p>
            <a:pPr>
              <a:lnSpc>
                <a:spcPct val="90000"/>
              </a:lnSpc>
              <a:spcAft>
                <a:spcPts val="612"/>
              </a:spcAft>
            </a:pPr>
            <a:r>
              <a:rPr lang="en-US" sz="2448">
                <a:solidFill>
                  <a:schemeClr val="accent4"/>
                </a:solidFill>
                <a:latin typeface="Microsoft Sans Serif" panose="020B0604020202020204" pitchFamily="34" charset="0"/>
                <a:cs typeface="Microsoft Sans Serif" panose="020B0604020202020204" pitchFamily="34" charset="0"/>
              </a:rPr>
              <a:t>Binding</a:t>
            </a:r>
          </a:p>
        </p:txBody>
      </p:sp>
    </p:spTree>
    <p:extLst>
      <p:ext uri="{BB962C8B-B14F-4D97-AF65-F5344CB8AC3E}">
        <p14:creationId xmlns:p14="http://schemas.microsoft.com/office/powerpoint/2010/main" val="113761994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a:t>Microsoft Azure Serverless Platform</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5482" y="1235396"/>
            <a:ext cx="2803127" cy="5638792"/>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505050"/>
                    </a:gs>
                    <a:gs pos="100000">
                      <a:srgbClr val="505050"/>
                    </a:gs>
                  </a:gsLst>
                  <a:lin ang="5400000" scaled="0"/>
                </a:gradFill>
                <a:latin typeface="Segoe UI Semilight"/>
                <a:ea typeface="Segoe UI" pitchFamily="34" charset="0"/>
                <a:cs typeface="Segoe UI" pitchFamily="34" charset="0"/>
              </a:rPr>
              <a:t>Events</a:t>
            </a:r>
          </a:p>
        </p:txBody>
      </p:sp>
      <p:sp>
        <p:nvSpPr>
          <p:cNvPr id="60" name="Rectangle 59">
            <a:extLst>
              <a:ext uri="{FF2B5EF4-FFF2-40B4-BE49-F238E27FC236}">
                <a16:creationId xmlns:a16="http://schemas.microsoft.com/office/drawing/2014/main" id="{ABE2E34D-D322-4383-823F-7553EE647111}"/>
              </a:ext>
            </a:extLst>
          </p:cNvPr>
          <p:cNvSpPr/>
          <p:nvPr/>
        </p:nvSpPr>
        <p:spPr bwMode="auto">
          <a:xfrm>
            <a:off x="4011925" y="2797274"/>
            <a:ext cx="1865048" cy="2288588"/>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505050"/>
                    </a:gs>
                    <a:gs pos="100000">
                      <a:srgbClr val="505050"/>
                    </a:gs>
                  </a:gsLst>
                  <a:lin ang="5400000" scaled="0"/>
                </a:gradFill>
                <a:latin typeface="Segoe UI Semilight"/>
                <a:cs typeface="Segoe UI" pitchFamily="34" charset="0"/>
              </a:rPr>
              <a:t>Event Grid</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810290" y="1235396"/>
            <a:ext cx="5407846" cy="5409433"/>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131">
            <a:extLst>
              <a:ext uri="{FF2B5EF4-FFF2-40B4-BE49-F238E27FC236}">
                <a16:creationId xmlns:a16="http://schemas.microsoft.com/office/drawing/2014/main" id="{DBAA9B17-CE37-424A-A6F6-8F47F91E7714}"/>
              </a:ext>
            </a:extLst>
          </p:cNvPr>
          <p:cNvGrpSpPr/>
          <p:nvPr/>
        </p:nvGrpSpPr>
        <p:grpSpPr>
          <a:xfrm>
            <a:off x="458336" y="1836173"/>
            <a:ext cx="2439260" cy="886842"/>
            <a:chOff x="457519" y="1835937"/>
            <a:chExt cx="2439606" cy="886968"/>
          </a:xfrm>
        </p:grpSpPr>
        <p:sp>
          <p:nvSpPr>
            <p:cNvPr id="62" name="Rectangle 61">
              <a:extLst>
                <a:ext uri="{FF2B5EF4-FFF2-40B4-BE49-F238E27FC236}">
                  <a16:creationId xmlns:a16="http://schemas.microsoft.com/office/drawing/2014/main" id="{8D197302-B059-43FD-B1E9-34284FD32CB2}"/>
                </a:ext>
              </a:extLst>
            </p:cNvPr>
            <p:cNvSpPr/>
            <p:nvPr/>
          </p:nvSpPr>
          <p:spPr bwMode="auto">
            <a:xfrm>
              <a:off x="457519" y="1835937"/>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31" y="2002054"/>
              <a:ext cx="640080" cy="554735"/>
            </a:xfrm>
            <a:prstGeom prst="rect">
              <a:avLst/>
            </a:prstGeom>
          </p:spPr>
        </p:pic>
      </p:grpSp>
      <p:grpSp>
        <p:nvGrpSpPr>
          <p:cNvPr id="133" name="Group 132">
            <a:extLst>
              <a:ext uri="{FF2B5EF4-FFF2-40B4-BE49-F238E27FC236}">
                <a16:creationId xmlns:a16="http://schemas.microsoft.com/office/drawing/2014/main" id="{482B374C-DED2-4964-8B19-9FF1ACB805CA}"/>
              </a:ext>
            </a:extLst>
          </p:cNvPr>
          <p:cNvGrpSpPr/>
          <p:nvPr/>
        </p:nvGrpSpPr>
        <p:grpSpPr>
          <a:xfrm>
            <a:off x="458336" y="2771474"/>
            <a:ext cx="2439260" cy="886842"/>
            <a:chOff x="457519" y="2771370"/>
            <a:chExt cx="2439606" cy="886968"/>
          </a:xfrm>
        </p:grpSpPr>
        <p:sp>
          <p:nvSpPr>
            <p:cNvPr id="67" name="Rectangle 66">
              <a:extLst>
                <a:ext uri="{FF2B5EF4-FFF2-40B4-BE49-F238E27FC236}">
                  <a16:creationId xmlns:a16="http://schemas.microsoft.com/office/drawing/2014/main" id="{108D490F-9C33-4DEA-BCE0-C850C1A8EDBB}"/>
                </a:ext>
              </a:extLst>
            </p:cNvPr>
            <p:cNvSpPr/>
            <p:nvPr/>
          </p:nvSpPr>
          <p:spPr bwMode="auto">
            <a:xfrm>
              <a:off x="457519" y="2771370"/>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651" y="2992171"/>
              <a:ext cx="548640" cy="445367"/>
            </a:xfrm>
            <a:prstGeom prst="rect">
              <a:avLst/>
            </a:prstGeom>
          </p:spPr>
        </p:pic>
      </p:grpSp>
      <p:grpSp>
        <p:nvGrpSpPr>
          <p:cNvPr id="134" name="Group 133">
            <a:extLst>
              <a:ext uri="{FF2B5EF4-FFF2-40B4-BE49-F238E27FC236}">
                <a16:creationId xmlns:a16="http://schemas.microsoft.com/office/drawing/2014/main" id="{0409B328-8F00-46D2-BEF4-117DC8023E3E}"/>
              </a:ext>
            </a:extLst>
          </p:cNvPr>
          <p:cNvGrpSpPr/>
          <p:nvPr/>
        </p:nvGrpSpPr>
        <p:grpSpPr>
          <a:xfrm>
            <a:off x="458336" y="3706773"/>
            <a:ext cx="2439260" cy="886842"/>
            <a:chOff x="457519" y="3706803"/>
            <a:chExt cx="2439606" cy="886968"/>
          </a:xfrm>
        </p:grpSpPr>
        <p:sp>
          <p:nvSpPr>
            <p:cNvPr id="68" name="Rectangle 67">
              <a:extLst>
                <a:ext uri="{FF2B5EF4-FFF2-40B4-BE49-F238E27FC236}">
                  <a16:creationId xmlns:a16="http://schemas.microsoft.com/office/drawing/2014/main" id="{392A00CA-9A66-428D-AAC3-1C8E034FE36A}"/>
                </a:ext>
              </a:extLst>
            </p:cNvPr>
            <p:cNvSpPr/>
            <p:nvPr/>
          </p:nvSpPr>
          <p:spPr bwMode="auto">
            <a:xfrm>
              <a:off x="457519" y="3706803"/>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931" y="3913709"/>
              <a:ext cx="640080" cy="473157"/>
            </a:xfrm>
            <a:prstGeom prst="rect">
              <a:avLst/>
            </a:prstGeom>
          </p:spPr>
        </p:pic>
      </p:grpSp>
      <p:grpSp>
        <p:nvGrpSpPr>
          <p:cNvPr id="136" name="Group 135">
            <a:extLst>
              <a:ext uri="{FF2B5EF4-FFF2-40B4-BE49-F238E27FC236}">
                <a16:creationId xmlns:a16="http://schemas.microsoft.com/office/drawing/2014/main" id="{CAEBDEA6-1685-4216-A29F-A221DB5E8988}"/>
              </a:ext>
            </a:extLst>
          </p:cNvPr>
          <p:cNvGrpSpPr/>
          <p:nvPr/>
        </p:nvGrpSpPr>
        <p:grpSpPr>
          <a:xfrm>
            <a:off x="458336" y="5577373"/>
            <a:ext cx="2439260" cy="886842"/>
            <a:chOff x="457519" y="5577668"/>
            <a:chExt cx="2439606" cy="886968"/>
          </a:xfrm>
        </p:grpSpPr>
        <p:sp>
          <p:nvSpPr>
            <p:cNvPr id="70" name="Rectangle 69">
              <a:extLst>
                <a:ext uri="{FF2B5EF4-FFF2-40B4-BE49-F238E27FC236}">
                  <a16:creationId xmlns:a16="http://schemas.microsoft.com/office/drawing/2014/main" id="{B8C6A24C-FCC4-4934-8DA7-148780E32794}"/>
                </a:ext>
              </a:extLst>
            </p:cNvPr>
            <p:cNvSpPr/>
            <p:nvPr/>
          </p:nvSpPr>
          <p:spPr bwMode="auto">
            <a:xfrm>
              <a:off x="457519" y="5577668"/>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96" y="5749318"/>
              <a:ext cx="548640" cy="565521"/>
            </a:xfrm>
            <a:prstGeom prst="rect">
              <a:avLst/>
            </a:prstGeom>
          </p:spPr>
        </p:pic>
      </p:grpSp>
      <p:grpSp>
        <p:nvGrpSpPr>
          <p:cNvPr id="135" name="Group 134">
            <a:extLst>
              <a:ext uri="{FF2B5EF4-FFF2-40B4-BE49-F238E27FC236}">
                <a16:creationId xmlns:a16="http://schemas.microsoft.com/office/drawing/2014/main" id="{99DFA4B4-2366-4CFD-A5AD-E97703D4E2C2}"/>
              </a:ext>
            </a:extLst>
          </p:cNvPr>
          <p:cNvGrpSpPr/>
          <p:nvPr/>
        </p:nvGrpSpPr>
        <p:grpSpPr>
          <a:xfrm>
            <a:off x="458336" y="4642073"/>
            <a:ext cx="2439260" cy="886842"/>
            <a:chOff x="457519" y="4642236"/>
            <a:chExt cx="2439606" cy="886968"/>
          </a:xfrm>
        </p:grpSpPr>
        <p:sp>
          <p:nvSpPr>
            <p:cNvPr id="69" name="Rectangle 68">
              <a:extLst>
                <a:ext uri="{FF2B5EF4-FFF2-40B4-BE49-F238E27FC236}">
                  <a16:creationId xmlns:a16="http://schemas.microsoft.com/office/drawing/2014/main" id="{0FA47A78-028C-4830-9B94-A7922A498CD4}"/>
                </a:ext>
              </a:extLst>
            </p:cNvPr>
            <p:cNvSpPr/>
            <p:nvPr/>
          </p:nvSpPr>
          <p:spPr bwMode="auto">
            <a:xfrm>
              <a:off x="457519" y="4642236"/>
              <a:ext cx="2439606" cy="8869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800">
                  <a:gradFill>
                    <a:gsLst>
                      <a:gs pos="0">
                        <a:srgbClr val="FFFFFF"/>
                      </a:gs>
                      <a:gs pos="100000">
                        <a:srgbClr val="FFFFFF"/>
                      </a:gs>
                    </a:gsLst>
                    <a:lin ang="5400000" scaled="0"/>
                  </a:gradFill>
                  <a:latin typeface="Segoe UI Semilight"/>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29651" y="4758193"/>
              <a:ext cx="548640" cy="555209"/>
              <a:chOff x="-649288" y="6227758"/>
              <a:chExt cx="265113" cy="268287"/>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5" y="63182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38" y="6345233"/>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5" y="6372220"/>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25" y="6289670"/>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88" y="6227758"/>
                <a:ext cx="263525"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0" y="6432545"/>
                <a:ext cx="263525" cy="63500"/>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5" y="6343645"/>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grpSp>
      </p:grpSp>
      <p:grpSp>
        <p:nvGrpSpPr>
          <p:cNvPr id="140" name="Group 139">
            <a:extLst>
              <a:ext uri="{FF2B5EF4-FFF2-40B4-BE49-F238E27FC236}">
                <a16:creationId xmlns:a16="http://schemas.microsoft.com/office/drawing/2014/main" id="{CE772E1A-C4F9-42F7-9387-340304E10444}"/>
              </a:ext>
            </a:extLst>
          </p:cNvPr>
          <p:cNvGrpSpPr/>
          <p:nvPr/>
        </p:nvGrpSpPr>
        <p:grpSpPr>
          <a:xfrm>
            <a:off x="4193955" y="3404735"/>
            <a:ext cx="1499404" cy="1499404"/>
            <a:chOff x="4193667" y="3404722"/>
            <a:chExt cx="1499616" cy="1499616"/>
          </a:xfrm>
        </p:grpSpPr>
        <p:sp>
          <p:nvSpPr>
            <p:cNvPr id="72" name="Rectangle 71">
              <a:extLst>
                <a:ext uri="{FF2B5EF4-FFF2-40B4-BE49-F238E27FC236}">
                  <a16:creationId xmlns:a16="http://schemas.microsoft.com/office/drawing/2014/main" id="{32190E03-F8D5-47F7-AC58-D9FBAA379B2A}"/>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6"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endParaRPr lang="en-US" sz="180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113" name="Picture 112" descr="A close up of a logo&#10;&#10;Description generated with very high confidence">
              <a:extLst>
                <a:ext uri="{FF2B5EF4-FFF2-40B4-BE49-F238E27FC236}">
                  <a16:creationId xmlns:a16="http://schemas.microsoft.com/office/drawing/2014/main" id="{9E3DAC4F-5CF4-46C3-A3D9-50464683D8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grpSp>
        <p:nvGrpSpPr>
          <p:cNvPr id="137" name="Group 136">
            <a:extLst>
              <a:ext uri="{FF2B5EF4-FFF2-40B4-BE49-F238E27FC236}">
                <a16:creationId xmlns:a16="http://schemas.microsoft.com/office/drawing/2014/main" id="{B6ADD6B7-F7B1-474B-94BE-6BB6DC341A67}"/>
              </a:ext>
            </a:extLst>
          </p:cNvPr>
          <p:cNvGrpSpPr/>
          <p:nvPr/>
        </p:nvGrpSpPr>
        <p:grpSpPr>
          <a:xfrm>
            <a:off x="6990826" y="1357908"/>
            <a:ext cx="5046772" cy="1508545"/>
            <a:chOff x="6990935" y="1357603"/>
            <a:chExt cx="5047488" cy="1508760"/>
          </a:xfrm>
        </p:grpSpPr>
        <p:sp>
          <p:nvSpPr>
            <p:cNvPr id="74" name="Rectangle 73">
              <a:extLst>
                <a:ext uri="{FF2B5EF4-FFF2-40B4-BE49-F238E27FC236}">
                  <a16:creationId xmlns:a16="http://schemas.microsoft.com/office/drawing/2014/main" id="{512F703C-BAF8-4117-B15F-E502E6D92FC2}"/>
                </a:ext>
              </a:extLst>
            </p:cNvPr>
            <p:cNvSpPr/>
            <p:nvPr/>
          </p:nvSpPr>
          <p:spPr bwMode="auto">
            <a:xfrm>
              <a:off x="6990935" y="1357603"/>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Code/</a:t>
              </a:r>
            </a:p>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Workflow</a:t>
              </a:r>
            </a:p>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Integration</a:t>
              </a:r>
            </a:p>
          </p:txBody>
        </p:sp>
        <p:grpSp>
          <p:nvGrpSpPr>
            <p:cNvPr id="120" name="Group 119">
              <a:extLst>
                <a:ext uri="{FF2B5EF4-FFF2-40B4-BE49-F238E27FC236}">
                  <a16:creationId xmlns:a16="http://schemas.microsoft.com/office/drawing/2014/main" id="{63D9444C-273E-40DB-A224-168E1F08A762}"/>
                </a:ext>
              </a:extLst>
            </p:cNvPr>
            <p:cNvGrpSpPr/>
            <p:nvPr/>
          </p:nvGrpSpPr>
          <p:grpSpPr>
            <a:xfrm>
              <a:off x="9596258" y="1518862"/>
              <a:ext cx="1001003" cy="1145803"/>
              <a:chOff x="10273101" y="1518862"/>
              <a:chExt cx="1001003" cy="1145803"/>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3101" y="1518862"/>
                <a:ext cx="994533" cy="914401"/>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291488" y="2374676"/>
                <a:ext cx="982616" cy="289989"/>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Functions</a:t>
                </a:r>
              </a:p>
            </p:txBody>
          </p:sp>
        </p:grpSp>
      </p:grpSp>
      <p:grpSp>
        <p:nvGrpSpPr>
          <p:cNvPr id="139" name="Group 138">
            <a:extLst>
              <a:ext uri="{FF2B5EF4-FFF2-40B4-BE49-F238E27FC236}">
                <a16:creationId xmlns:a16="http://schemas.microsoft.com/office/drawing/2014/main" id="{A0EF1D2F-B163-4B4C-863D-6EB5F6F5F999}"/>
              </a:ext>
            </a:extLst>
          </p:cNvPr>
          <p:cNvGrpSpPr/>
          <p:nvPr/>
        </p:nvGrpSpPr>
        <p:grpSpPr>
          <a:xfrm>
            <a:off x="6990826" y="4965493"/>
            <a:ext cx="5046772" cy="1508546"/>
            <a:chOff x="6990935" y="4965700"/>
            <a:chExt cx="5047488" cy="1508760"/>
          </a:xfrm>
        </p:grpSpPr>
        <p:sp>
          <p:nvSpPr>
            <p:cNvPr id="76" name="Rectangle 75">
              <a:extLst>
                <a:ext uri="{FF2B5EF4-FFF2-40B4-BE49-F238E27FC236}">
                  <a16:creationId xmlns:a16="http://schemas.microsoft.com/office/drawing/2014/main" id="{FC5D3F05-E947-4456-8E03-3507D58FB77D}"/>
                </a:ext>
              </a:extLst>
            </p:cNvPr>
            <p:cNvSpPr/>
            <p:nvPr/>
          </p:nvSpPr>
          <p:spPr bwMode="auto">
            <a:xfrm>
              <a:off x="6990935" y="4965700"/>
              <a:ext cx="5047488" cy="1508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Other services</a:t>
              </a:r>
              <a:b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applications</a:t>
              </a:r>
            </a:p>
          </p:txBody>
        </p:sp>
        <p:grpSp>
          <p:nvGrpSpPr>
            <p:cNvPr id="119" name="Group 118">
              <a:extLst>
                <a:ext uri="{FF2B5EF4-FFF2-40B4-BE49-F238E27FC236}">
                  <a16:creationId xmlns:a16="http://schemas.microsoft.com/office/drawing/2014/main" id="{FFE913DB-66F0-4D5F-878F-6E7471898DFF}"/>
                </a:ext>
              </a:extLst>
            </p:cNvPr>
            <p:cNvGrpSpPr/>
            <p:nvPr/>
          </p:nvGrpSpPr>
          <p:grpSpPr>
            <a:xfrm>
              <a:off x="9264372" y="5169733"/>
              <a:ext cx="1172883" cy="1237729"/>
              <a:chOff x="9264372" y="5169733"/>
              <a:chExt cx="1172883" cy="1237729"/>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2192" y="5169733"/>
                <a:ext cx="777242" cy="704089"/>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9264372" y="5919817"/>
                <a:ext cx="1172883" cy="487645"/>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Automation</a:t>
                </a:r>
              </a:p>
            </p:txBody>
          </p:sp>
        </p:grpSp>
        <p:grpSp>
          <p:nvGrpSpPr>
            <p:cNvPr id="118" name="Group 117">
              <a:extLst>
                <a:ext uri="{FF2B5EF4-FFF2-40B4-BE49-F238E27FC236}">
                  <a16:creationId xmlns:a16="http://schemas.microsoft.com/office/drawing/2014/main" id="{98CBC539-356C-4C68-9D1E-0CAB41A356CA}"/>
                </a:ext>
              </a:extLst>
            </p:cNvPr>
            <p:cNvGrpSpPr/>
            <p:nvPr/>
          </p:nvGrpSpPr>
          <p:grpSpPr>
            <a:xfrm>
              <a:off x="10660244" y="5100587"/>
              <a:ext cx="1090798" cy="1286135"/>
              <a:chOff x="10672062" y="5100587"/>
              <a:chExt cx="1090798" cy="1286135"/>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28839" y="5100587"/>
                <a:ext cx="777242" cy="725425"/>
              </a:xfrm>
              <a:prstGeom prst="rect">
                <a:avLst/>
              </a:prstGeom>
            </p:spPr>
          </p:pic>
          <p:sp>
            <p:nvSpPr>
              <p:cNvPr id="117" name="TextBox 116">
                <a:extLst>
                  <a:ext uri="{FF2B5EF4-FFF2-40B4-BE49-F238E27FC236}">
                    <a16:creationId xmlns:a16="http://schemas.microsoft.com/office/drawing/2014/main" id="{4E87DDBA-DB89-4A7B-9102-C2AE762F35FB}"/>
                  </a:ext>
                </a:extLst>
              </p:cNvPr>
              <p:cNvSpPr txBox="1"/>
              <p:nvPr/>
            </p:nvSpPr>
            <p:spPr>
              <a:xfrm>
                <a:off x="10672062" y="5899077"/>
                <a:ext cx="1090798" cy="487645"/>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err="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WebHooks</a:t>
                </a:r>
                <a:b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399">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(anything)</a:t>
                </a:r>
              </a:p>
            </p:txBody>
          </p:sp>
        </p:grpSp>
      </p:grpSp>
      <p:sp>
        <p:nvSpPr>
          <p:cNvPr id="75" name="Rectangle 74">
            <a:extLst>
              <a:ext uri="{FF2B5EF4-FFF2-40B4-BE49-F238E27FC236}">
                <a16:creationId xmlns:a16="http://schemas.microsoft.com/office/drawing/2014/main" id="{5AC1F23A-4B99-4875-B9A6-87F578F4B26B}"/>
              </a:ext>
            </a:extLst>
          </p:cNvPr>
          <p:cNvSpPr/>
          <p:nvPr/>
        </p:nvSpPr>
        <p:spPr bwMode="auto">
          <a:xfrm>
            <a:off x="6995442" y="3183957"/>
            <a:ext cx="5046774" cy="15085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Platforms </a:t>
            </a:r>
          </a:p>
        </p:txBody>
      </p:sp>
      <p:grpSp>
        <p:nvGrpSpPr>
          <p:cNvPr id="128" name="Group 127">
            <a:extLst>
              <a:ext uri="{FF2B5EF4-FFF2-40B4-BE49-F238E27FC236}">
                <a16:creationId xmlns:a16="http://schemas.microsoft.com/office/drawing/2014/main" id="{BF04674C-F533-4DB0-AB44-E985E94D689E}"/>
              </a:ext>
            </a:extLst>
          </p:cNvPr>
          <p:cNvGrpSpPr/>
          <p:nvPr/>
        </p:nvGrpSpPr>
        <p:grpSpPr>
          <a:xfrm>
            <a:off x="3078609" y="3849823"/>
            <a:ext cx="916693" cy="457135"/>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892011" y="3849823"/>
            <a:ext cx="916693" cy="457135"/>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sz="1873">
                <a:solidFill>
                  <a:srgbClr val="505050"/>
                </a:solidFill>
                <a:latin typeface="Segoe UI Semilight"/>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4" name="Picture 3">
            <a:extLst>
              <a:ext uri="{FF2B5EF4-FFF2-40B4-BE49-F238E27FC236}">
                <a16:creationId xmlns:a16="http://schemas.microsoft.com/office/drawing/2014/main" id="{4CE48342-49D6-BF42-A463-420DD5F416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84986" y="1455293"/>
            <a:ext cx="1256424" cy="1230518"/>
          </a:xfrm>
          <a:prstGeom prst="rect">
            <a:avLst/>
          </a:prstGeom>
        </p:spPr>
      </p:pic>
      <p:pic>
        <p:nvPicPr>
          <p:cNvPr id="64" name="Picture 63">
            <a:extLst>
              <a:ext uri="{FF2B5EF4-FFF2-40B4-BE49-F238E27FC236}">
                <a16:creationId xmlns:a16="http://schemas.microsoft.com/office/drawing/2014/main" id="{E0BBEFA6-C85F-0F4A-9C9C-92C7DFF751EC}"/>
              </a:ext>
            </a:extLst>
          </p:cNvPr>
          <p:cNvPicPr>
            <a:picLocks noChangeAspect="1"/>
          </p:cNvPicPr>
          <p:nvPr/>
        </p:nvPicPr>
        <p:blipFill>
          <a:blip r:embed="rId12"/>
          <a:stretch>
            <a:fillRect/>
          </a:stretch>
        </p:blipFill>
        <p:spPr>
          <a:xfrm>
            <a:off x="9622287" y="3454606"/>
            <a:ext cx="936051" cy="936051"/>
          </a:xfrm>
          <a:prstGeom prst="rect">
            <a:avLst/>
          </a:prstGeom>
        </p:spPr>
      </p:pic>
      <p:sp>
        <p:nvSpPr>
          <p:cNvPr id="65" name="Rectangle 64">
            <a:extLst>
              <a:ext uri="{FF2B5EF4-FFF2-40B4-BE49-F238E27FC236}">
                <a16:creationId xmlns:a16="http://schemas.microsoft.com/office/drawing/2014/main" id="{90B5DBAB-AA0E-D046-8C08-E5798A06A1CF}"/>
              </a:ext>
            </a:extLst>
          </p:cNvPr>
          <p:cNvSpPr/>
          <p:nvPr/>
        </p:nvSpPr>
        <p:spPr>
          <a:xfrm>
            <a:off x="9847658" y="4332644"/>
            <a:ext cx="485309" cy="35033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632" spc="-98">
                <a:solidFill>
                  <a:schemeClr val="bg1"/>
                </a:solidFill>
                <a:latin typeface="Segoe UI Semibold"/>
                <a:cs typeface="Segoe UI Semibold" panose="020B0702040204020203" pitchFamily="34" charset="0"/>
              </a:rPr>
              <a:t>ACI</a:t>
            </a:r>
          </a:p>
        </p:txBody>
      </p:sp>
      <p:sp>
        <p:nvSpPr>
          <p:cNvPr id="5" name="Rectangle 4">
            <a:extLst>
              <a:ext uri="{FF2B5EF4-FFF2-40B4-BE49-F238E27FC236}">
                <a16:creationId xmlns:a16="http://schemas.microsoft.com/office/drawing/2014/main" id="{20D1816D-2502-FF49-8478-80521DADD206}"/>
              </a:ext>
            </a:extLst>
          </p:cNvPr>
          <p:cNvSpPr/>
          <p:nvPr/>
        </p:nvSpPr>
        <p:spPr bwMode="auto">
          <a:xfrm>
            <a:off x="10816369" y="3454607"/>
            <a:ext cx="1034793" cy="9321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66" name="Graphic 65">
            <a:extLst>
              <a:ext uri="{FF2B5EF4-FFF2-40B4-BE49-F238E27FC236}">
                <a16:creationId xmlns:a16="http://schemas.microsoft.com/office/drawing/2014/main" id="{1AFB75D7-963E-5A4D-9080-B6F60BEB12A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53900" y="3513112"/>
            <a:ext cx="779203" cy="779203"/>
          </a:xfrm>
          <a:prstGeom prst="rect">
            <a:avLst/>
          </a:prstGeom>
        </p:spPr>
      </p:pic>
      <p:sp>
        <p:nvSpPr>
          <p:cNvPr id="71" name="Rectangle 70">
            <a:extLst>
              <a:ext uri="{FF2B5EF4-FFF2-40B4-BE49-F238E27FC236}">
                <a16:creationId xmlns:a16="http://schemas.microsoft.com/office/drawing/2014/main" id="{C2E4626C-CAC2-8743-AC49-3E941786E9D1}"/>
              </a:ext>
            </a:extLst>
          </p:cNvPr>
          <p:cNvSpPr/>
          <p:nvPr/>
        </p:nvSpPr>
        <p:spPr>
          <a:xfrm>
            <a:off x="10898487" y="4351296"/>
            <a:ext cx="907901" cy="350330"/>
          </a:xfrm>
          <a:prstGeom prst="rect">
            <a:avLst/>
          </a:prstGeom>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632" spc="-98">
                <a:solidFill>
                  <a:schemeClr val="bg1"/>
                </a:solidFill>
                <a:latin typeface="Segoe UI Semibold"/>
                <a:cs typeface="Segoe UI Semibold" panose="020B0702040204020203" pitchFamily="34" charset="0"/>
              </a:rPr>
              <a:t>SF Mesh</a:t>
            </a:r>
          </a:p>
        </p:txBody>
      </p:sp>
      <p:sp>
        <p:nvSpPr>
          <p:cNvPr id="3" name="TextBox 2">
            <a:extLst>
              <a:ext uri="{FF2B5EF4-FFF2-40B4-BE49-F238E27FC236}">
                <a16:creationId xmlns:a16="http://schemas.microsoft.com/office/drawing/2014/main" id="{F9234BE0-141C-4944-9C68-229676FED78F}"/>
              </a:ext>
            </a:extLst>
          </p:cNvPr>
          <p:cNvSpPr txBox="1"/>
          <p:nvPr/>
        </p:nvSpPr>
        <p:spPr>
          <a:xfrm>
            <a:off x="307087" y="6448812"/>
            <a:ext cx="1113181" cy="531870"/>
          </a:xfrm>
          <a:prstGeom prst="rect">
            <a:avLst/>
          </a:prstGeom>
          <a:noFill/>
        </p:spPr>
        <p:txBody>
          <a:bodyPr wrap="none" lIns="186521" tIns="149217" rIns="186521" bIns="149217" rtlCol="0">
            <a:spAutoFit/>
          </a:bodyPr>
          <a:lstStyle/>
          <a:p>
            <a:pPr>
              <a:lnSpc>
                <a:spcPct val="90000"/>
              </a:lnSpc>
              <a:spcAft>
                <a:spcPts val="612"/>
              </a:spcAft>
            </a:pPr>
            <a:r>
              <a:rPr lang="en-US" sz="1632" b="1">
                <a:gradFill>
                  <a:gsLst>
                    <a:gs pos="2917">
                      <a:schemeClr val="tx1"/>
                    </a:gs>
                    <a:gs pos="30000">
                      <a:schemeClr val="tx1"/>
                    </a:gs>
                  </a:gsLst>
                  <a:lin ang="5400000" scaled="0"/>
                </a:gradFill>
              </a:rPr>
              <a:t>+ more</a:t>
            </a:r>
          </a:p>
        </p:txBody>
      </p:sp>
    </p:spTree>
    <p:extLst>
      <p:ext uri="{BB962C8B-B14F-4D97-AF65-F5344CB8AC3E}">
        <p14:creationId xmlns:p14="http://schemas.microsoft.com/office/powerpoint/2010/main" val="110181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104723A-CB42-4BCB-9C31-ECB0CFE23024}"/>
              </a:ext>
            </a:extLst>
          </p:cNvPr>
          <p:cNvSpPr/>
          <p:nvPr/>
        </p:nvSpPr>
        <p:spPr>
          <a:xfrm>
            <a:off x="8910570" y="1903667"/>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9309C4D-5DC6-435E-966F-EDAC995A38A9}"/>
              </a:ext>
            </a:extLst>
          </p:cNvPr>
          <p:cNvSpPr/>
          <p:nvPr/>
        </p:nvSpPr>
        <p:spPr>
          <a:xfrm>
            <a:off x="9642446" y="1903667"/>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8133D1D-B44A-4209-8A1B-805EB4321AE3}"/>
              </a:ext>
            </a:extLst>
          </p:cNvPr>
          <p:cNvSpPr/>
          <p:nvPr/>
        </p:nvSpPr>
        <p:spPr>
          <a:xfrm>
            <a:off x="8910570" y="2640855"/>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C253012-7BB9-4FDC-BEFD-8C2C32D3184B}"/>
              </a:ext>
            </a:extLst>
          </p:cNvPr>
          <p:cNvSpPr/>
          <p:nvPr/>
        </p:nvSpPr>
        <p:spPr>
          <a:xfrm>
            <a:off x="9642446" y="2640855"/>
            <a:ext cx="556201" cy="556201"/>
          </a:xfrm>
          <a:prstGeom prst="rect">
            <a:avLst/>
          </a:prstGeom>
          <a:noFill/>
          <a:ln w="952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C7F9F50-BB7F-4B78-9397-058B49946442}"/>
              </a:ext>
            </a:extLst>
          </p:cNvPr>
          <p:cNvSpPr/>
          <p:nvPr/>
        </p:nvSpPr>
        <p:spPr>
          <a:xfrm>
            <a:off x="8745892" y="1674522"/>
            <a:ext cx="1651820" cy="17108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5A18D65-7EC6-4F1E-8895-02E31AF38BB2}"/>
              </a:ext>
            </a:extLst>
          </p:cNvPr>
          <p:cNvSpPr txBox="1"/>
          <p:nvPr/>
        </p:nvSpPr>
        <p:spPr>
          <a:xfrm>
            <a:off x="349624" y="2312894"/>
            <a:ext cx="2998694" cy="757130"/>
          </a:xfrm>
          <a:prstGeom prst="rect">
            <a:avLst/>
          </a:prstGeom>
          <a:noFill/>
        </p:spPr>
        <p:txBody>
          <a:bodyPr wrap="square" lIns="0" rtlCol="0">
            <a:spAutoFit/>
          </a:bodyPr>
          <a:lstStyle/>
          <a:p>
            <a:pPr>
              <a:lnSpc>
                <a:spcPct val="90000"/>
              </a:lnSpc>
            </a:pPr>
            <a:r>
              <a:rPr lang="en-US" sz="2400">
                <a:solidFill>
                  <a:srgbClr val="0078D7"/>
                </a:solidFill>
                <a:latin typeface="Segoe UI Semilight" panose="020B0402040204020203" pitchFamily="34" charset="0"/>
                <a:cs typeface="Segoe UI Semilight" panose="020B0402040204020203" pitchFamily="34" charset="0"/>
              </a:rPr>
              <a:t>Enterprise</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grade</a:t>
            </a:r>
          </a:p>
        </p:txBody>
      </p:sp>
      <p:sp>
        <p:nvSpPr>
          <p:cNvPr id="5" name="Rectangle 4">
            <a:extLst>
              <a:ext uri="{FF2B5EF4-FFF2-40B4-BE49-F238E27FC236}">
                <a16:creationId xmlns:a16="http://schemas.microsoft.com/office/drawing/2014/main" id="{FA482809-D51F-4D4A-BC4D-82B8F3FA7FDF}"/>
              </a:ext>
            </a:extLst>
          </p:cNvPr>
          <p:cNvSpPr/>
          <p:nvPr/>
        </p:nvSpPr>
        <p:spPr>
          <a:xfrm>
            <a:off x="349624" y="3077366"/>
            <a:ext cx="2823882" cy="424732"/>
          </a:xfrm>
          <a:prstGeom prst="rect">
            <a:avLst/>
          </a:prstGeom>
        </p:spPr>
        <p:txBody>
          <a:bodyPr wrap="square" lIns="0">
            <a:spAutoFit/>
          </a:bodyPr>
          <a:lstStyle/>
          <a:p>
            <a:pPr defTabSz="896386">
              <a:lnSpc>
                <a:spcPct val="90000"/>
              </a:lnSpc>
              <a:spcAft>
                <a:spcPts val="600"/>
              </a:spcAft>
            </a:pPr>
            <a:r>
              <a:rPr lang="en-US" sz="1200" kern="0">
                <a:solidFill>
                  <a:srgbClr val="797979"/>
                </a:solidFill>
                <a:latin typeface="Segoe UI" panose="020B0502040204020203" pitchFamily="34" charset="0"/>
                <a:cs typeface="Segoe UI" panose="020B0502040204020203" pitchFamily="34" charset="0"/>
              </a:rPr>
              <a:t>Get the control you want with a variety of hosting options</a:t>
            </a:r>
          </a:p>
        </p:txBody>
      </p:sp>
      <p:cxnSp>
        <p:nvCxnSpPr>
          <p:cNvPr id="6" name="Straight Connector 5">
            <a:extLst>
              <a:ext uri="{FF2B5EF4-FFF2-40B4-BE49-F238E27FC236}">
                <a16:creationId xmlns:a16="http://schemas.microsoft.com/office/drawing/2014/main" id="{43BC0CB9-6024-46C5-AF0C-DA1CF044E9BB}"/>
              </a:ext>
            </a:extLst>
          </p:cNvPr>
          <p:cNvCxnSpPr>
            <a:cxnSpLocks/>
          </p:cNvCxnSpPr>
          <p:nvPr/>
        </p:nvCxnSpPr>
        <p:spPr>
          <a:xfrm>
            <a:off x="349624" y="3574536"/>
            <a:ext cx="2783541"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E86BD027-5521-425F-922A-6DB5E20F8C6E}"/>
              </a:ext>
            </a:extLst>
          </p:cNvPr>
          <p:cNvGrpSpPr/>
          <p:nvPr/>
        </p:nvGrpSpPr>
        <p:grpSpPr>
          <a:xfrm>
            <a:off x="4492114" y="1903667"/>
            <a:ext cx="2502869" cy="2961695"/>
            <a:chOff x="4246872" y="2659833"/>
            <a:chExt cx="2502869" cy="2961695"/>
          </a:xfrm>
        </p:grpSpPr>
        <p:grpSp>
          <p:nvGrpSpPr>
            <p:cNvPr id="13" name="Graphic 11">
              <a:extLst>
                <a:ext uri="{FF2B5EF4-FFF2-40B4-BE49-F238E27FC236}">
                  <a16:creationId xmlns:a16="http://schemas.microsoft.com/office/drawing/2014/main" id="{D977F9FF-0A65-4BEE-92DC-90ED1CE70936}"/>
                </a:ext>
              </a:extLst>
            </p:cNvPr>
            <p:cNvGrpSpPr/>
            <p:nvPr/>
          </p:nvGrpSpPr>
          <p:grpSpPr>
            <a:xfrm>
              <a:off x="4802352" y="2659833"/>
              <a:ext cx="1391909" cy="1391909"/>
              <a:chOff x="4580266" y="2978370"/>
              <a:chExt cx="1017028" cy="1017028"/>
            </a:xfrm>
          </p:grpSpPr>
          <p:sp>
            <p:nvSpPr>
              <p:cNvPr id="14" name="Freeform: Shape 13">
                <a:extLst>
                  <a:ext uri="{FF2B5EF4-FFF2-40B4-BE49-F238E27FC236}">
                    <a16:creationId xmlns:a16="http://schemas.microsoft.com/office/drawing/2014/main" id="{D3E0514C-1DB9-40A4-AAFB-97CC5B8386CF}"/>
                  </a:ext>
                </a:extLst>
              </p:cNvPr>
              <p:cNvSpPr/>
              <p:nvPr/>
            </p:nvSpPr>
            <p:spPr>
              <a:xfrm>
                <a:off x="4547925" y="3485053"/>
                <a:ext cx="528855" cy="528855"/>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E6E6E6"/>
              </a:solidFill>
              <a:ln w="2019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DE5FCB6-83C6-46AA-B13B-CF3400DF8F4F}"/>
                  </a:ext>
                </a:extLst>
              </p:cNvPr>
              <p:cNvSpPr/>
              <p:nvPr/>
            </p:nvSpPr>
            <p:spPr>
              <a:xfrm>
                <a:off x="5084915" y="3485053"/>
                <a:ext cx="528855" cy="528855"/>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E6E6E6"/>
              </a:solidFill>
              <a:ln w="201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0AED226-9FB3-4B74-AB1C-8BFFDE9BF0E5}"/>
                  </a:ext>
                </a:extLst>
              </p:cNvPr>
              <p:cNvSpPr/>
              <p:nvPr/>
            </p:nvSpPr>
            <p:spPr>
              <a:xfrm>
                <a:off x="4547925" y="2946029"/>
                <a:ext cx="528855" cy="528855"/>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E6E6E6"/>
              </a:solidFill>
              <a:ln w="201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605E666-0F95-486C-993D-60963876C208}"/>
                  </a:ext>
                </a:extLst>
              </p:cNvPr>
              <p:cNvSpPr/>
              <p:nvPr/>
            </p:nvSpPr>
            <p:spPr>
              <a:xfrm>
                <a:off x="5084915" y="2946029"/>
                <a:ext cx="528855" cy="528855"/>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E6E6E6"/>
              </a:solidFill>
              <a:ln w="201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986B864-0C62-412A-9983-23E59B50F863}"/>
                  </a:ext>
                </a:extLst>
              </p:cNvPr>
              <p:cNvSpPr/>
              <p:nvPr/>
            </p:nvSpPr>
            <p:spPr>
              <a:xfrm>
                <a:off x="4728955" y="3220626"/>
                <a:ext cx="711920" cy="467833"/>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06BA54B-88A9-443A-A814-ADD0D68A01D2}"/>
                  </a:ext>
                </a:extLst>
              </p:cNvPr>
              <p:cNvSpPr/>
              <p:nvPr/>
            </p:nvSpPr>
            <p:spPr>
              <a:xfrm>
                <a:off x="4730990" y="3220626"/>
                <a:ext cx="488173" cy="467833"/>
              </a:xfrm>
              <a:custGeom>
                <a:avLst/>
                <a:gdLst>
                  <a:gd name="connsiteX0" fmla="*/ 239815 w 488173"/>
                  <a:gd name="connsiteY0" fmla="*/ 439153 h 467832"/>
                  <a:gd name="connsiteX1" fmla="*/ 203202 w 488173"/>
                  <a:gd name="connsiteY1" fmla="*/ 372029 h 467832"/>
                  <a:gd name="connsiteX2" fmla="*/ 306939 w 488173"/>
                  <a:gd name="connsiteY2" fmla="*/ 207270 h 467832"/>
                  <a:gd name="connsiteX3" fmla="*/ 351688 w 488173"/>
                  <a:gd name="connsiteY3" fmla="*/ 205236 h 467832"/>
                  <a:gd name="connsiteX4" fmla="*/ 463561 w 488173"/>
                  <a:gd name="connsiteY4" fmla="*/ 42512 h 467832"/>
                  <a:gd name="connsiteX5" fmla="*/ 402540 w 488173"/>
                  <a:gd name="connsiteY5" fmla="*/ 32341 h 467832"/>
                  <a:gd name="connsiteX6" fmla="*/ 213372 w 488173"/>
                  <a:gd name="connsiteY6" fmla="*/ 170657 h 467832"/>
                  <a:gd name="connsiteX7" fmla="*/ 168623 w 488173"/>
                  <a:gd name="connsiteY7" fmla="*/ 162521 h 467832"/>
                  <a:gd name="connsiteX8" fmla="*/ 32341 w 488173"/>
                  <a:gd name="connsiteY8" fmla="*/ 300837 h 467832"/>
                  <a:gd name="connsiteX9" fmla="*/ 168623 w 488173"/>
                  <a:gd name="connsiteY9" fmla="*/ 439153 h 467832"/>
                  <a:gd name="connsiteX10" fmla="*/ 168623 w 488173"/>
                  <a:gd name="connsiteY10" fmla="*/ 439153 h 467832"/>
                  <a:gd name="connsiteX11" fmla="*/ 168623 w 488173"/>
                  <a:gd name="connsiteY11" fmla="*/ 439153 h 467832"/>
                  <a:gd name="connsiteX12" fmla="*/ 239815 w 488173"/>
                  <a:gd name="connsiteY12" fmla="*/ 439153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73" h="467832">
                    <a:moveTo>
                      <a:pt x="239815" y="439153"/>
                    </a:moveTo>
                    <a:cubicBezTo>
                      <a:pt x="221509" y="420846"/>
                      <a:pt x="209304" y="398472"/>
                      <a:pt x="203202" y="372029"/>
                    </a:cubicBezTo>
                    <a:cubicBezTo>
                      <a:pt x="186930" y="296769"/>
                      <a:pt x="231679" y="223543"/>
                      <a:pt x="306939" y="207270"/>
                    </a:cubicBezTo>
                    <a:cubicBezTo>
                      <a:pt x="323211" y="203202"/>
                      <a:pt x="337450" y="203202"/>
                      <a:pt x="351688" y="205236"/>
                    </a:cubicBezTo>
                    <a:cubicBezTo>
                      <a:pt x="357790" y="136078"/>
                      <a:pt x="400506" y="73023"/>
                      <a:pt x="463561" y="42512"/>
                    </a:cubicBezTo>
                    <a:cubicBezTo>
                      <a:pt x="445255" y="36410"/>
                      <a:pt x="424914"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239815" y="439153"/>
                    </a:lnTo>
                    <a:close/>
                  </a:path>
                </a:pathLst>
              </a:custGeom>
              <a:solidFill>
                <a:srgbClr val="0078D7"/>
              </a:solidFill>
              <a:ln w="20193"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E43DDADC-4985-40A2-BBB3-D7443F703E27}"/>
                </a:ext>
              </a:extLst>
            </p:cNvPr>
            <p:cNvSpPr/>
            <p:nvPr/>
          </p:nvSpPr>
          <p:spPr>
            <a:xfrm>
              <a:off x="4263866" y="4864398"/>
              <a:ext cx="2468880" cy="757130"/>
            </a:xfrm>
            <a:prstGeom prst="rect">
              <a:avLst/>
            </a:prstGeom>
          </p:spPr>
          <p:txBody>
            <a:bodyPr wrap="square">
              <a:spAutoFit/>
            </a:bodyPr>
            <a:lstStyle/>
            <a:p>
              <a:pPr algn="ctr" defTabSz="896386">
                <a:lnSpc>
                  <a:spcPct val="90000"/>
                </a:lnSpc>
                <a:spcAft>
                  <a:spcPts val="600"/>
                </a:spcAft>
                <a:defRPr/>
              </a:pPr>
              <a:r>
                <a:rPr lang="en-US" sz="1200" kern="0">
                  <a:solidFill>
                    <a:srgbClr val="797979"/>
                  </a:solidFill>
                  <a:latin typeface="Segoe UI" panose="020B0502040204020203" pitchFamily="34" charset="0"/>
                  <a:cs typeface="Segoe UI" panose="020B0502040204020203" pitchFamily="34" charset="0"/>
                </a:rPr>
                <a:t>Get your Web, API, or Mobile App created in seconds in the cloud. We provide the plumbing, you provide the application code or container(s).</a:t>
              </a:r>
            </a:p>
          </p:txBody>
        </p:sp>
        <p:sp>
          <p:nvSpPr>
            <p:cNvPr id="21" name="TextBox 20">
              <a:extLst>
                <a:ext uri="{FF2B5EF4-FFF2-40B4-BE49-F238E27FC236}">
                  <a16:creationId xmlns:a16="http://schemas.microsoft.com/office/drawing/2014/main" id="{13879397-57A7-44EC-A068-516B02C2C718}"/>
                </a:ext>
              </a:extLst>
            </p:cNvPr>
            <p:cNvSpPr txBox="1"/>
            <p:nvPr/>
          </p:nvSpPr>
          <p:spPr>
            <a:xfrm>
              <a:off x="4246872" y="4232393"/>
              <a:ext cx="2502869" cy="480131"/>
            </a:xfrm>
            <a:prstGeom prst="rect">
              <a:avLst/>
            </a:prstGeom>
            <a:noFill/>
          </p:spPr>
          <p:txBody>
            <a:bodyPr wrap="square" rtlCol="0">
              <a:spAutoFit/>
            </a:bodyPr>
            <a:lstStyle/>
            <a:p>
              <a:pPr marR="0" lvl="0" indent="0" algn="ctr" fontAlgn="auto">
                <a:lnSpc>
                  <a:spcPct val="90000"/>
                </a:lnSpc>
                <a:spcBef>
                  <a:spcPts val="0"/>
                </a:spcBef>
                <a:spcAft>
                  <a:spcPts val="0"/>
                </a:spcAft>
                <a:buClrTx/>
                <a:buSzTx/>
                <a:buFontTx/>
                <a:buNone/>
                <a:tabLst/>
                <a:defRPr/>
              </a:pPr>
              <a:r>
                <a:rPr lang="en-US" sz="1400" kern="0" spc="100">
                  <a:solidFill>
                    <a:srgbClr val="797979"/>
                  </a:solidFill>
                  <a:latin typeface="Segoe UI Semibold" panose="020B0702040204020203" pitchFamily="34" charset="0"/>
                  <a:cs typeface="Segoe UI Semibold" panose="020B0702040204020203" pitchFamily="34" charset="0"/>
                </a:rPr>
                <a:t>Azure App Service (multi-tenant)</a:t>
              </a:r>
            </a:p>
          </p:txBody>
        </p:sp>
      </p:grpSp>
      <p:grpSp>
        <p:nvGrpSpPr>
          <p:cNvPr id="67" name="Group 66">
            <a:extLst>
              <a:ext uri="{FF2B5EF4-FFF2-40B4-BE49-F238E27FC236}">
                <a16:creationId xmlns:a16="http://schemas.microsoft.com/office/drawing/2014/main" id="{12D59441-F39A-4102-AE83-AD0A3041F0BE}"/>
              </a:ext>
            </a:extLst>
          </p:cNvPr>
          <p:cNvGrpSpPr/>
          <p:nvPr/>
        </p:nvGrpSpPr>
        <p:grpSpPr>
          <a:xfrm>
            <a:off x="8307253" y="1813907"/>
            <a:ext cx="2502869" cy="3338356"/>
            <a:chOff x="6552096" y="1805953"/>
            <a:chExt cx="2502869" cy="3338356"/>
          </a:xfrm>
        </p:grpSpPr>
        <p:sp>
          <p:nvSpPr>
            <p:cNvPr id="28" name="Freeform: Shape 27">
              <a:extLst>
                <a:ext uri="{FF2B5EF4-FFF2-40B4-BE49-F238E27FC236}">
                  <a16:creationId xmlns:a16="http://schemas.microsoft.com/office/drawing/2014/main" id="{14B2B847-5056-4333-AB84-3EBD071E1D40}"/>
                </a:ext>
              </a:extLst>
            </p:cNvPr>
            <p:cNvSpPr/>
            <p:nvPr/>
          </p:nvSpPr>
          <p:spPr>
            <a:xfrm>
              <a:off x="7313858" y="2181768"/>
              <a:ext cx="668116" cy="640278"/>
            </a:xfrm>
            <a:custGeom>
              <a:avLst/>
              <a:gdLst>
                <a:gd name="connsiteX0" fmla="*/ 239815 w 488173"/>
                <a:gd name="connsiteY0" fmla="*/ 439153 h 467832"/>
                <a:gd name="connsiteX1" fmla="*/ 203202 w 488173"/>
                <a:gd name="connsiteY1" fmla="*/ 372029 h 467832"/>
                <a:gd name="connsiteX2" fmla="*/ 306939 w 488173"/>
                <a:gd name="connsiteY2" fmla="*/ 207270 h 467832"/>
                <a:gd name="connsiteX3" fmla="*/ 351688 w 488173"/>
                <a:gd name="connsiteY3" fmla="*/ 205236 h 467832"/>
                <a:gd name="connsiteX4" fmla="*/ 463561 w 488173"/>
                <a:gd name="connsiteY4" fmla="*/ 42512 h 467832"/>
                <a:gd name="connsiteX5" fmla="*/ 402540 w 488173"/>
                <a:gd name="connsiteY5" fmla="*/ 32341 h 467832"/>
                <a:gd name="connsiteX6" fmla="*/ 213372 w 488173"/>
                <a:gd name="connsiteY6" fmla="*/ 170657 h 467832"/>
                <a:gd name="connsiteX7" fmla="*/ 168623 w 488173"/>
                <a:gd name="connsiteY7" fmla="*/ 162521 h 467832"/>
                <a:gd name="connsiteX8" fmla="*/ 32341 w 488173"/>
                <a:gd name="connsiteY8" fmla="*/ 300837 h 467832"/>
                <a:gd name="connsiteX9" fmla="*/ 168623 w 488173"/>
                <a:gd name="connsiteY9" fmla="*/ 439153 h 467832"/>
                <a:gd name="connsiteX10" fmla="*/ 168623 w 488173"/>
                <a:gd name="connsiteY10" fmla="*/ 439153 h 467832"/>
                <a:gd name="connsiteX11" fmla="*/ 168623 w 488173"/>
                <a:gd name="connsiteY11" fmla="*/ 439153 h 467832"/>
                <a:gd name="connsiteX12" fmla="*/ 239815 w 488173"/>
                <a:gd name="connsiteY12" fmla="*/ 439153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173" h="467832">
                  <a:moveTo>
                    <a:pt x="239815" y="439153"/>
                  </a:moveTo>
                  <a:cubicBezTo>
                    <a:pt x="221509" y="420846"/>
                    <a:pt x="209304" y="398472"/>
                    <a:pt x="203202" y="372029"/>
                  </a:cubicBezTo>
                  <a:cubicBezTo>
                    <a:pt x="186930" y="296769"/>
                    <a:pt x="231679" y="223543"/>
                    <a:pt x="306939" y="207270"/>
                  </a:cubicBezTo>
                  <a:cubicBezTo>
                    <a:pt x="323211" y="203202"/>
                    <a:pt x="337450" y="203202"/>
                    <a:pt x="351688" y="205236"/>
                  </a:cubicBezTo>
                  <a:cubicBezTo>
                    <a:pt x="357790" y="136078"/>
                    <a:pt x="400506" y="73023"/>
                    <a:pt x="463561" y="42512"/>
                  </a:cubicBezTo>
                  <a:cubicBezTo>
                    <a:pt x="445255" y="36410"/>
                    <a:pt x="424914"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239815" y="439153"/>
                  </a:lnTo>
                  <a:close/>
                </a:path>
              </a:pathLst>
            </a:custGeom>
            <a:solidFill>
              <a:srgbClr val="0078D7"/>
            </a:solidFill>
            <a:ln w="201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74B17BA-91AD-4B0B-ABFD-31399CE9611A}"/>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solidFill>
              <a:srgbClr val="0078D7"/>
            </a:solidFill>
            <a:ln w="201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B839317-0EB9-4EA1-B42F-B5D6F4012E8B}"/>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solidFill>
              <a:srgbClr val="0078D7"/>
            </a:solidFill>
            <a:ln w="2019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EF80D6F-7B15-4727-A9ED-A70F678A5907}"/>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solidFill>
              <a:srgbClr val="0078D7"/>
            </a:solidFill>
            <a:ln w="2019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67408CC-73FF-4C28-99FB-48DB89397684}"/>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solidFill>
              <a:srgbClr val="0078D7"/>
            </a:solidFill>
            <a:ln w="201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520859-04CE-4838-AF23-1B664FDCA20F}"/>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solidFill>
              <a:srgbClr val="0078D7"/>
            </a:solidFill>
            <a:ln w="20193" cap="flat">
              <a:noFill/>
              <a:prstDash val="solid"/>
              <a:miter/>
            </a:ln>
          </p:spPr>
          <p:txBody>
            <a:bodyPr rtlCol="0" anchor="ctr"/>
            <a:lstStyle/>
            <a:p>
              <a:endParaRPr lang="en-US"/>
            </a:p>
          </p:txBody>
        </p:sp>
        <p:sp>
          <p:nvSpPr>
            <p:cNvPr id="29" name="TextBox 28">
              <a:extLst>
                <a:ext uri="{FF2B5EF4-FFF2-40B4-BE49-F238E27FC236}">
                  <a16:creationId xmlns:a16="http://schemas.microsoft.com/office/drawing/2014/main" id="{57866529-8A58-48A9-913A-8561B07D572A}"/>
                </a:ext>
              </a:extLst>
            </p:cNvPr>
            <p:cNvSpPr txBox="1"/>
            <p:nvPr/>
          </p:nvSpPr>
          <p:spPr>
            <a:xfrm>
              <a:off x="6552096" y="3422775"/>
              <a:ext cx="2502869" cy="480131"/>
            </a:xfrm>
            <a:prstGeom prst="rect">
              <a:avLst/>
            </a:prstGeom>
            <a:noFill/>
          </p:spPr>
          <p:txBody>
            <a:bodyPr wrap="square" rtlCol="0">
              <a:spAutoFit/>
            </a:bodyPr>
            <a:lstStyle/>
            <a:p>
              <a:pPr marR="0" lvl="0" indent="0" algn="ctr" fontAlgn="auto">
                <a:lnSpc>
                  <a:spcPct val="90000"/>
                </a:lnSpc>
                <a:spcBef>
                  <a:spcPts val="0"/>
                </a:spcBef>
                <a:spcAft>
                  <a:spcPts val="0"/>
                </a:spcAft>
                <a:buClrTx/>
                <a:buSzTx/>
                <a:buFontTx/>
                <a:buNone/>
                <a:tabLst/>
                <a:defRPr/>
              </a:pPr>
              <a:r>
                <a:rPr lang="en-US" sz="1400" kern="0" spc="100">
                  <a:solidFill>
                    <a:srgbClr val="797979"/>
                  </a:solidFill>
                  <a:latin typeface="Segoe UI Semibold" panose="020B0702040204020203" pitchFamily="34" charset="0"/>
                  <a:cs typeface="Segoe UI Semibold" panose="020B0702040204020203" pitchFamily="34" charset="0"/>
                </a:rPr>
                <a:t>App Service Environment</a:t>
              </a:r>
            </a:p>
          </p:txBody>
        </p:sp>
        <p:sp>
          <p:nvSpPr>
            <p:cNvPr id="30" name="Rectangle 29">
              <a:extLst>
                <a:ext uri="{FF2B5EF4-FFF2-40B4-BE49-F238E27FC236}">
                  <a16:creationId xmlns:a16="http://schemas.microsoft.com/office/drawing/2014/main" id="{010AB0D4-DFBD-40EA-9C7E-1E0C32431AD9}"/>
                </a:ext>
              </a:extLst>
            </p:cNvPr>
            <p:cNvSpPr/>
            <p:nvPr/>
          </p:nvSpPr>
          <p:spPr>
            <a:xfrm>
              <a:off x="6569090" y="4054780"/>
              <a:ext cx="2468880" cy="1089529"/>
            </a:xfrm>
            <a:prstGeom prst="rect">
              <a:avLst/>
            </a:prstGeom>
          </p:spPr>
          <p:txBody>
            <a:bodyPr wrap="square">
              <a:spAutoFit/>
            </a:bodyPr>
            <a:lstStyle/>
            <a:p>
              <a:pPr algn="ctr" defTabSz="896386">
                <a:lnSpc>
                  <a:spcPct val="90000"/>
                </a:lnSpc>
                <a:spcAft>
                  <a:spcPts val="600"/>
                </a:spcAft>
                <a:defRPr/>
              </a:pPr>
              <a:r>
                <a:rPr lang="en-US" sz="1200" kern="0">
                  <a:solidFill>
                    <a:srgbClr val="797979"/>
                  </a:solidFill>
                  <a:latin typeface="Segoe UI" panose="020B0502040204020203" pitchFamily="34" charset="0"/>
                  <a:cs typeface="Segoe UI" panose="020B0502040204020203" pitchFamily="34" charset="0"/>
                </a:rPr>
                <a:t>Run your apps in virtual network at high scale. Create an isolated environment specifically for your organization and access/manage all of the resources behind your public endpoint.</a:t>
              </a:r>
            </a:p>
          </p:txBody>
        </p:sp>
      </p:grpSp>
    </p:spTree>
    <p:extLst>
      <p:ext uri="{BB962C8B-B14F-4D97-AF65-F5344CB8AC3E}">
        <p14:creationId xmlns:p14="http://schemas.microsoft.com/office/powerpoint/2010/main" val="36207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Kubernetes Service (AKS)</a:t>
            </a:r>
          </a:p>
        </p:txBody>
      </p:sp>
      <p:sp>
        <p:nvSpPr>
          <p:cNvPr id="7" name="Rectangle 6"/>
          <p:cNvSpPr/>
          <p:nvPr/>
        </p:nvSpPr>
        <p:spPr>
          <a:xfrm>
            <a:off x="656426" y="4106777"/>
            <a:ext cx="11352190" cy="2071763"/>
          </a:xfrm>
          <a:prstGeom prst="rect">
            <a:avLst/>
          </a:prstGeom>
        </p:spPr>
        <p:txBody>
          <a:bodyPr wrap="square" lIns="149175">
            <a:spAutoFit/>
          </a:bodyPr>
          <a:lstStyle/>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Fully managed Kubernetes orchestration service</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Auto patching, auto scaling, auto updates</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Use the full Kubernetes ecosystem (100% upstream)</a:t>
            </a:r>
          </a:p>
          <a:p>
            <a:pPr defTabSz="950515">
              <a:spcBef>
                <a:spcPct val="0"/>
              </a:spcBef>
              <a:spcAft>
                <a:spcPts val="1224"/>
              </a:spcAft>
              <a:defRPr/>
            </a:pPr>
            <a:r>
              <a:rPr lang="en-US" sz="2400">
                <a:ln w="3175">
                  <a:noFill/>
                </a:ln>
                <a:solidFill>
                  <a:srgbClr val="FFFFFF"/>
                </a:solidFill>
                <a:latin typeface="Segoe UI" panose="020B0502040204020203" pitchFamily="34" charset="0"/>
                <a:cs typeface="Segoe UI" panose="020B0502040204020203" pitchFamily="34" charset="0"/>
                <a:sym typeface="Wingdings" panose="05000000000000000000" pitchFamily="2" charset="2"/>
              </a:rPr>
              <a:t>Deeply integrated with Azure Dev Tools and services</a:t>
            </a:r>
          </a:p>
        </p:txBody>
      </p:sp>
      <p:pic>
        <p:nvPicPr>
          <p:cNvPr id="4" name="Picture 3">
            <a:extLst>
              <a:ext uri="{FF2B5EF4-FFF2-40B4-BE49-F238E27FC236}">
                <a16:creationId xmlns:a16="http://schemas.microsoft.com/office/drawing/2014/main" id="{FE172E43-3131-4736-9FE9-2BFB6D963E7E}"/>
              </a:ext>
            </a:extLst>
          </p:cNvPr>
          <p:cNvPicPr>
            <a:picLocks noChangeAspect="1"/>
          </p:cNvPicPr>
          <p:nvPr/>
        </p:nvPicPr>
        <p:blipFill>
          <a:blip r:embed="rId3"/>
          <a:stretch>
            <a:fillRect/>
          </a:stretch>
        </p:blipFill>
        <p:spPr>
          <a:xfrm>
            <a:off x="656426" y="560783"/>
            <a:ext cx="1771399" cy="1742828"/>
          </a:xfrm>
          <a:prstGeom prst="rect">
            <a:avLst/>
          </a:prstGeom>
        </p:spPr>
      </p:pic>
    </p:spTree>
    <p:extLst>
      <p:ext uri="{BB962C8B-B14F-4D97-AF65-F5344CB8AC3E}">
        <p14:creationId xmlns:p14="http://schemas.microsoft.com/office/powerpoint/2010/main" val="2438824277"/>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3CAF97-72F1-4353-BBD2-886B07367E8A}"/>
              </a:ext>
            </a:extLst>
          </p:cNvPr>
          <p:cNvSpPr txBox="1"/>
          <p:nvPr/>
        </p:nvSpPr>
        <p:spPr>
          <a:xfrm>
            <a:off x="349624" y="2312894"/>
            <a:ext cx="2998694" cy="757130"/>
          </a:xfrm>
          <a:prstGeom prst="rect">
            <a:avLst/>
          </a:prstGeom>
          <a:noFill/>
        </p:spPr>
        <p:txBody>
          <a:bodyPr wrap="square" lIns="0" rtlCol="0">
            <a:spAutoFit/>
          </a:bodyPr>
          <a:lstStyle/>
          <a:p>
            <a:pPr>
              <a:lnSpc>
                <a:spcPct val="90000"/>
              </a:lnSpc>
            </a:pPr>
            <a:r>
              <a:rPr lang="en-US" sz="2400">
                <a:solidFill>
                  <a:srgbClr val="0078D7"/>
                </a:solidFill>
                <a:latin typeface="Segoe UI Semilight" panose="020B0402040204020203" pitchFamily="34" charset="0"/>
                <a:cs typeface="Segoe UI Semilight" panose="020B0402040204020203" pitchFamily="34" charset="0"/>
              </a:rPr>
              <a:t>App Service</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Environment</a:t>
            </a:r>
          </a:p>
        </p:txBody>
      </p:sp>
      <p:grpSp>
        <p:nvGrpSpPr>
          <p:cNvPr id="150" name="Group 149">
            <a:extLst>
              <a:ext uri="{FF2B5EF4-FFF2-40B4-BE49-F238E27FC236}">
                <a16:creationId xmlns:a16="http://schemas.microsoft.com/office/drawing/2014/main" id="{071F0C4D-73BF-4302-ACDF-33D0F4BEF75E}"/>
              </a:ext>
            </a:extLst>
          </p:cNvPr>
          <p:cNvGrpSpPr/>
          <p:nvPr/>
        </p:nvGrpSpPr>
        <p:grpSpPr>
          <a:xfrm>
            <a:off x="4451841" y="430909"/>
            <a:ext cx="6674202" cy="6132707"/>
            <a:chOff x="4451841" y="430909"/>
            <a:chExt cx="6674202" cy="6132707"/>
          </a:xfrm>
        </p:grpSpPr>
        <p:sp>
          <p:nvSpPr>
            <p:cNvPr id="7" name="Rectangle 6">
              <a:extLst>
                <a:ext uri="{FF2B5EF4-FFF2-40B4-BE49-F238E27FC236}">
                  <a16:creationId xmlns:a16="http://schemas.microsoft.com/office/drawing/2014/main" id="{F0FF61D2-36D1-461B-A38C-2486EDB825D2}"/>
                </a:ext>
              </a:extLst>
            </p:cNvPr>
            <p:cNvSpPr/>
            <p:nvPr/>
          </p:nvSpPr>
          <p:spPr>
            <a:xfrm>
              <a:off x="4451841" y="430909"/>
              <a:ext cx="1217961" cy="757130"/>
            </a:xfrm>
            <a:prstGeom prst="rect">
              <a:avLst/>
            </a:prstGeom>
          </p:spPr>
          <p:txBody>
            <a:bodyPr wrap="none">
              <a:spAutoFit/>
            </a:bodyPr>
            <a:lstStyle/>
            <a:p>
              <a:pPr algn="ctr">
                <a:lnSpc>
                  <a:spcPct val="90000"/>
                </a:lnSpc>
              </a:pPr>
              <a:r>
                <a:rPr lang="en-US" sz="2400">
                  <a:solidFill>
                    <a:srgbClr val="0078D7"/>
                  </a:solidFill>
                  <a:latin typeface="Segoe UI Semilight" panose="020B0402040204020203" pitchFamily="34" charset="0"/>
                  <a:cs typeface="Segoe UI Semilight" panose="020B0402040204020203" pitchFamily="34" charset="0"/>
                </a:rPr>
                <a:t>Layered</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security</a:t>
              </a:r>
            </a:p>
          </p:txBody>
        </p:sp>
        <p:grpSp>
          <p:nvGrpSpPr>
            <p:cNvPr id="93" name="Group 92">
              <a:extLst>
                <a:ext uri="{FF2B5EF4-FFF2-40B4-BE49-F238E27FC236}">
                  <a16:creationId xmlns:a16="http://schemas.microsoft.com/office/drawing/2014/main" id="{5FBD9DEE-2F3A-4916-8976-69FB8B1C8CB1}"/>
                </a:ext>
              </a:extLst>
            </p:cNvPr>
            <p:cNvGrpSpPr/>
            <p:nvPr/>
          </p:nvGrpSpPr>
          <p:grpSpPr>
            <a:xfrm>
              <a:off x="4516028" y="4281672"/>
              <a:ext cx="1089586" cy="888068"/>
              <a:chOff x="4516939" y="4436150"/>
              <a:chExt cx="1089586" cy="888068"/>
            </a:xfrm>
          </p:grpSpPr>
          <p:sp>
            <p:nvSpPr>
              <p:cNvPr id="11" name="Freeform 118">
                <a:extLst>
                  <a:ext uri="{FF2B5EF4-FFF2-40B4-BE49-F238E27FC236}">
                    <a16:creationId xmlns:a16="http://schemas.microsoft.com/office/drawing/2014/main" id="{61FCB680-2F26-4606-B7E5-1511ECC6DE24}"/>
                  </a:ext>
                </a:extLst>
              </p:cNvPr>
              <p:cNvSpPr>
                <a:spLocks noChangeAspect="1" noEditPoints="1"/>
              </p:cNvSpPr>
              <p:nvPr/>
            </p:nvSpPr>
            <p:spPr bwMode="auto">
              <a:xfrm>
                <a:off x="4755741" y="4436150"/>
                <a:ext cx="611983" cy="381732"/>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12" name="TextBox 11">
                <a:extLst>
                  <a:ext uri="{FF2B5EF4-FFF2-40B4-BE49-F238E27FC236}">
                    <a16:creationId xmlns:a16="http://schemas.microsoft.com/office/drawing/2014/main" id="{3FB0096D-074C-4AAC-BEA0-17D6D5FD8A6B}"/>
                  </a:ext>
                </a:extLst>
              </p:cNvPr>
              <p:cNvSpPr txBox="1"/>
              <p:nvPr/>
            </p:nvSpPr>
            <p:spPr>
              <a:xfrm>
                <a:off x="4516939" y="4903081"/>
                <a:ext cx="1089586" cy="421137"/>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509" fontAlgn="base">
                  <a:spcBef>
                    <a:spcPct val="0"/>
                  </a:spcBef>
                  <a:spcAft>
                    <a:spcPts val="600"/>
                  </a:spcAft>
                  <a:defRPr/>
                </a:pPr>
                <a:r>
                  <a:rPr lang="en-US" sz="1200" spc="100">
                    <a:solidFill>
                      <a:srgbClr val="797979"/>
                    </a:solidFill>
                    <a:latin typeface="Segoe UI Semibold" panose="020B0702040204020203" pitchFamily="34" charset="0"/>
                    <a:cs typeface="Segoe UI Semibold" panose="020B0702040204020203" pitchFamily="34" charset="0"/>
                  </a:rPr>
                  <a:t>AAD</a:t>
                </a:r>
                <a:br>
                  <a:rPr lang="en-US" sz="1200" spc="100">
                    <a:solidFill>
                      <a:srgbClr val="797979"/>
                    </a:solidFill>
                    <a:latin typeface="Segoe UI Semibold" panose="020B0702040204020203" pitchFamily="34" charset="0"/>
                    <a:cs typeface="Segoe UI Semibold" panose="020B0702040204020203" pitchFamily="34" charset="0"/>
                  </a:rPr>
                </a:br>
                <a:r>
                  <a:rPr lang="en-US" sz="1200" spc="100">
                    <a:solidFill>
                      <a:srgbClr val="797979"/>
                    </a:solidFill>
                    <a:latin typeface="Segoe UI Semibold" panose="020B0702040204020203" pitchFamily="34" charset="0"/>
                    <a:cs typeface="Segoe UI Semibold" panose="020B0702040204020203" pitchFamily="34" charset="0"/>
                  </a:rPr>
                  <a:t>integrated </a:t>
                </a:r>
              </a:p>
            </p:txBody>
          </p:sp>
        </p:grpSp>
        <p:grpSp>
          <p:nvGrpSpPr>
            <p:cNvPr id="91" name="Group 90">
              <a:extLst>
                <a:ext uri="{FF2B5EF4-FFF2-40B4-BE49-F238E27FC236}">
                  <a16:creationId xmlns:a16="http://schemas.microsoft.com/office/drawing/2014/main" id="{A849CDCF-7AE0-46F1-878D-F9AAD7FA9647}"/>
                </a:ext>
              </a:extLst>
            </p:cNvPr>
            <p:cNvGrpSpPr/>
            <p:nvPr/>
          </p:nvGrpSpPr>
          <p:grpSpPr>
            <a:xfrm>
              <a:off x="4617018" y="1379354"/>
              <a:ext cx="887606" cy="1157954"/>
              <a:chOff x="4617929" y="1533832"/>
              <a:chExt cx="887606" cy="1157954"/>
            </a:xfrm>
          </p:grpSpPr>
          <p:sp>
            <p:nvSpPr>
              <p:cNvPr id="14" name="TextBox 13">
                <a:extLst>
                  <a:ext uri="{FF2B5EF4-FFF2-40B4-BE49-F238E27FC236}">
                    <a16:creationId xmlns:a16="http://schemas.microsoft.com/office/drawing/2014/main" id="{9964D7C2-53F5-4C7C-81CE-587CF0E0F2C5}"/>
                  </a:ext>
                </a:extLst>
              </p:cNvPr>
              <p:cNvSpPr txBox="1"/>
              <p:nvPr/>
            </p:nvSpPr>
            <p:spPr>
              <a:xfrm>
                <a:off x="4617929" y="2270649"/>
                <a:ext cx="887606" cy="421137"/>
              </a:xfrm>
              <a:prstGeom prst="rect">
                <a:avLst/>
              </a:prstGeom>
              <a:noFill/>
            </p:spPr>
            <p:txBody>
              <a:bodyPr wrap="none" lIns="87880" tIns="43940" rIns="87880" bIns="43940" rtlCol="0">
                <a:spAutoFit/>
              </a:bodyPr>
              <a:lstStyle/>
              <a:p>
                <a:pPr algn="ctr" defTabSz="932509" fontAlgn="base">
                  <a:lnSpc>
                    <a:spcPct val="90000"/>
                  </a:lnSpc>
                  <a:spcBef>
                    <a:spcPct val="0"/>
                  </a:spcBef>
                  <a:spcAft>
                    <a:spcPts val="600"/>
                  </a:spcAft>
                  <a:defRPr/>
                </a:pPr>
                <a:r>
                  <a:rPr lang="en-US" sz="1200" kern="0" spc="100">
                    <a:solidFill>
                      <a:srgbClr val="797979"/>
                    </a:solidFill>
                    <a:latin typeface="Segoe UI Semibold" panose="020B0702040204020203" pitchFamily="34" charset="0"/>
                    <a:cs typeface="Segoe UI Semibold" panose="020B0702040204020203" pitchFamily="34" charset="0"/>
                  </a:rPr>
                  <a:t>Network</a:t>
                </a:r>
                <a:br>
                  <a:rPr lang="en-US" sz="1200" kern="0" spc="100">
                    <a:solidFill>
                      <a:srgbClr val="797979"/>
                    </a:solidFill>
                    <a:latin typeface="Segoe UI Semibold" panose="020B0702040204020203" pitchFamily="34" charset="0"/>
                    <a:cs typeface="Segoe UI Semibold" panose="020B0702040204020203" pitchFamily="34" charset="0"/>
                  </a:rPr>
                </a:br>
                <a:r>
                  <a:rPr lang="en-US" sz="1200" kern="0" spc="100">
                    <a:solidFill>
                      <a:srgbClr val="797979"/>
                    </a:solidFill>
                    <a:latin typeface="Segoe UI Semibold" panose="020B0702040204020203" pitchFamily="34" charset="0"/>
                    <a:cs typeface="Segoe UI Semibold" panose="020B0702040204020203" pitchFamily="34" charset="0"/>
                  </a:rPr>
                  <a:t>isolation</a:t>
                </a:r>
              </a:p>
            </p:txBody>
          </p:sp>
          <p:grpSp>
            <p:nvGrpSpPr>
              <p:cNvPr id="15" name="Group 14">
                <a:extLst>
                  <a:ext uri="{FF2B5EF4-FFF2-40B4-BE49-F238E27FC236}">
                    <a16:creationId xmlns:a16="http://schemas.microsoft.com/office/drawing/2014/main" id="{1F4A9C16-46C4-4E8F-BEE4-8008D85D6D6A}"/>
                  </a:ext>
                </a:extLst>
              </p:cNvPr>
              <p:cNvGrpSpPr/>
              <p:nvPr/>
            </p:nvGrpSpPr>
            <p:grpSpPr>
              <a:xfrm>
                <a:off x="4785078" y="1533832"/>
                <a:ext cx="553308" cy="619434"/>
                <a:chOff x="2614389" y="3017044"/>
                <a:chExt cx="1643498" cy="1839912"/>
              </a:xfrm>
              <a:solidFill>
                <a:srgbClr val="0078D7"/>
              </a:solidFill>
            </p:grpSpPr>
            <p:sp>
              <p:nvSpPr>
                <p:cNvPr id="16" name="Oval 15">
                  <a:extLst>
                    <a:ext uri="{FF2B5EF4-FFF2-40B4-BE49-F238E27FC236}">
                      <a16:creationId xmlns:a16="http://schemas.microsoft.com/office/drawing/2014/main" id="{04364223-B516-4A28-AFBA-98E88B78DE79}"/>
                    </a:ext>
                  </a:extLst>
                </p:cNvPr>
                <p:cNvSpPr/>
                <p:nvPr/>
              </p:nvSpPr>
              <p:spPr>
                <a:xfrm>
                  <a:off x="3080538" y="3581400"/>
                  <a:ext cx="711200" cy="711200"/>
                </a:xfrm>
                <a:prstGeom prst="ellipse">
                  <a:avLst/>
                </a:prstGeom>
                <a:grp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7" name="Oval 16">
                  <a:extLst>
                    <a:ext uri="{FF2B5EF4-FFF2-40B4-BE49-F238E27FC236}">
                      <a16:creationId xmlns:a16="http://schemas.microsoft.com/office/drawing/2014/main" id="{6769F854-60EC-4497-BDB0-24E06046F8D7}"/>
                    </a:ext>
                  </a:extLst>
                </p:cNvPr>
                <p:cNvSpPr/>
                <p:nvPr/>
              </p:nvSpPr>
              <p:spPr>
                <a:xfrm>
                  <a:off x="3249210" y="3017044"/>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8" name="Oval 17">
                  <a:extLst>
                    <a:ext uri="{FF2B5EF4-FFF2-40B4-BE49-F238E27FC236}">
                      <a16:creationId xmlns:a16="http://schemas.microsoft.com/office/drawing/2014/main" id="{4155F6E4-F369-47AB-8D6A-12B160724E3C}"/>
                    </a:ext>
                  </a:extLst>
                </p:cNvPr>
                <p:cNvSpPr/>
                <p:nvPr/>
              </p:nvSpPr>
              <p:spPr>
                <a:xfrm>
                  <a:off x="3249210" y="4483100"/>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19" name="Oval 18">
                  <a:extLst>
                    <a:ext uri="{FF2B5EF4-FFF2-40B4-BE49-F238E27FC236}">
                      <a16:creationId xmlns:a16="http://schemas.microsoft.com/office/drawing/2014/main" id="{B9C878C2-1287-4D89-9082-1D16395DEAC9}"/>
                    </a:ext>
                  </a:extLst>
                </p:cNvPr>
                <p:cNvSpPr/>
                <p:nvPr/>
              </p:nvSpPr>
              <p:spPr>
                <a:xfrm>
                  <a:off x="2614389" y="3383558"/>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0" name="Oval 19">
                  <a:extLst>
                    <a:ext uri="{FF2B5EF4-FFF2-40B4-BE49-F238E27FC236}">
                      <a16:creationId xmlns:a16="http://schemas.microsoft.com/office/drawing/2014/main" id="{11F3E180-784B-4B37-B062-485BBEF8156A}"/>
                    </a:ext>
                  </a:extLst>
                </p:cNvPr>
                <p:cNvSpPr/>
                <p:nvPr/>
              </p:nvSpPr>
              <p:spPr>
                <a:xfrm>
                  <a:off x="3884031" y="4116586"/>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1" name="Oval 20">
                  <a:extLst>
                    <a:ext uri="{FF2B5EF4-FFF2-40B4-BE49-F238E27FC236}">
                      <a16:creationId xmlns:a16="http://schemas.microsoft.com/office/drawing/2014/main" id="{57495487-9B55-4531-9F41-4309E0CF9359}"/>
                    </a:ext>
                  </a:extLst>
                </p:cNvPr>
                <p:cNvSpPr/>
                <p:nvPr/>
              </p:nvSpPr>
              <p:spPr>
                <a:xfrm>
                  <a:off x="2614389" y="4116586"/>
                  <a:ext cx="373856" cy="373856"/>
                </a:xfrm>
                <a:prstGeom prst="ellipse">
                  <a:avLst/>
                </a:prstGeom>
                <a:solidFill>
                  <a:srgbClr val="FFFFFF"/>
                </a:solidFill>
                <a:ln w="444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22" name="Oval 21">
                  <a:extLst>
                    <a:ext uri="{FF2B5EF4-FFF2-40B4-BE49-F238E27FC236}">
                      <a16:creationId xmlns:a16="http://schemas.microsoft.com/office/drawing/2014/main" id="{5A9DFEBF-FFB6-4C03-8154-9BA8F8DD7738}"/>
                    </a:ext>
                  </a:extLst>
                </p:cNvPr>
                <p:cNvSpPr/>
                <p:nvPr/>
              </p:nvSpPr>
              <p:spPr>
                <a:xfrm>
                  <a:off x="3884031" y="3383558"/>
                  <a:ext cx="373856" cy="373856"/>
                </a:xfrm>
                <a:prstGeom prst="ellipse">
                  <a:avLst/>
                </a:prstGeom>
                <a:grpFill/>
                <a:ln w="44450" cap="flat">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cxnSp>
              <p:nvCxnSpPr>
                <p:cNvPr id="23" name="Straight Connector 22">
                  <a:extLst>
                    <a:ext uri="{FF2B5EF4-FFF2-40B4-BE49-F238E27FC236}">
                      <a16:creationId xmlns:a16="http://schemas.microsoft.com/office/drawing/2014/main" id="{16B4C478-D815-49A5-9E0E-AC8EDB1B3412}"/>
                    </a:ext>
                  </a:extLst>
                </p:cNvPr>
                <p:cNvCxnSpPr>
                  <a:cxnSpLocks/>
                  <a:stCxn id="17" idx="4"/>
                  <a:endCxn id="16" idx="0"/>
                </p:cNvCxnSpPr>
                <p:nvPr/>
              </p:nvCxnSpPr>
              <p:spPr>
                <a:xfrm>
                  <a:off x="3436138" y="3390900"/>
                  <a:ext cx="0" cy="190500"/>
                </a:xfrm>
                <a:prstGeom prst="line">
                  <a:avLst/>
                </a:prstGeom>
                <a:grpFill/>
                <a:ln w="44450" cap="flat">
                  <a:solidFill>
                    <a:srgbClr val="0078D7"/>
                  </a:solidFill>
                  <a:prstDash val="solid"/>
                  <a:miter lim="800000"/>
                  <a:headEnd/>
                  <a:tailEnd/>
                </a:ln>
                <a:extLst/>
              </p:spPr>
            </p:cxnSp>
            <p:cxnSp>
              <p:nvCxnSpPr>
                <p:cNvPr id="24" name="Straight Connector 23">
                  <a:extLst>
                    <a:ext uri="{FF2B5EF4-FFF2-40B4-BE49-F238E27FC236}">
                      <a16:creationId xmlns:a16="http://schemas.microsoft.com/office/drawing/2014/main" id="{388831B8-92F5-42F9-A5CA-479607FB5F33}"/>
                    </a:ext>
                  </a:extLst>
                </p:cNvPr>
                <p:cNvCxnSpPr>
                  <a:cxnSpLocks/>
                </p:cNvCxnSpPr>
                <p:nvPr/>
              </p:nvCxnSpPr>
              <p:spPr>
                <a:xfrm>
                  <a:off x="3436138" y="4292600"/>
                  <a:ext cx="0" cy="190500"/>
                </a:xfrm>
                <a:prstGeom prst="line">
                  <a:avLst/>
                </a:prstGeom>
                <a:grpFill/>
                <a:ln w="44450" cap="flat">
                  <a:solidFill>
                    <a:srgbClr val="0078D7"/>
                  </a:solidFill>
                  <a:prstDash val="solid"/>
                  <a:miter lim="800000"/>
                  <a:headEnd/>
                  <a:tailEnd/>
                </a:ln>
                <a:extLst/>
              </p:spPr>
            </p:cxnSp>
            <p:cxnSp>
              <p:nvCxnSpPr>
                <p:cNvPr id="25" name="Straight Connector 24">
                  <a:extLst>
                    <a:ext uri="{FF2B5EF4-FFF2-40B4-BE49-F238E27FC236}">
                      <a16:creationId xmlns:a16="http://schemas.microsoft.com/office/drawing/2014/main" id="{FA9838DD-F1DD-48A4-A415-550620A1C31E}"/>
                    </a:ext>
                  </a:extLst>
                </p:cNvPr>
                <p:cNvCxnSpPr>
                  <a:cxnSpLocks/>
                </p:cNvCxnSpPr>
                <p:nvPr/>
              </p:nvCxnSpPr>
              <p:spPr>
                <a:xfrm>
                  <a:off x="2971800" y="3667125"/>
                  <a:ext cx="147638" cy="104775"/>
                </a:xfrm>
                <a:prstGeom prst="line">
                  <a:avLst/>
                </a:prstGeom>
                <a:grpFill/>
                <a:ln w="44450" cap="flat">
                  <a:solidFill>
                    <a:srgbClr val="0078D7"/>
                  </a:solidFill>
                  <a:prstDash val="solid"/>
                  <a:miter lim="800000"/>
                  <a:headEnd/>
                  <a:tailEnd/>
                </a:ln>
                <a:extLst/>
              </p:spPr>
            </p:cxnSp>
            <p:cxnSp>
              <p:nvCxnSpPr>
                <p:cNvPr id="26" name="Straight Connector 25">
                  <a:extLst>
                    <a:ext uri="{FF2B5EF4-FFF2-40B4-BE49-F238E27FC236}">
                      <a16:creationId xmlns:a16="http://schemas.microsoft.com/office/drawing/2014/main" id="{5DD1B475-2263-414F-9C14-21918930C6DC}"/>
                    </a:ext>
                  </a:extLst>
                </p:cNvPr>
                <p:cNvCxnSpPr>
                  <a:cxnSpLocks/>
                </p:cNvCxnSpPr>
                <p:nvPr/>
              </p:nvCxnSpPr>
              <p:spPr>
                <a:xfrm flipH="1" flipV="1">
                  <a:off x="3752838" y="4131072"/>
                  <a:ext cx="147638" cy="104775"/>
                </a:xfrm>
                <a:prstGeom prst="line">
                  <a:avLst/>
                </a:prstGeom>
                <a:grpFill/>
                <a:ln w="41275" cap="flat">
                  <a:solidFill>
                    <a:srgbClr val="0078D7"/>
                  </a:solidFill>
                  <a:prstDash val="solid"/>
                  <a:miter lim="800000"/>
                  <a:headEnd/>
                  <a:tailEnd/>
                </a:ln>
                <a:extLst/>
              </p:spPr>
            </p:cxnSp>
            <p:cxnSp>
              <p:nvCxnSpPr>
                <p:cNvPr id="27" name="Straight Connector 26">
                  <a:extLst>
                    <a:ext uri="{FF2B5EF4-FFF2-40B4-BE49-F238E27FC236}">
                      <a16:creationId xmlns:a16="http://schemas.microsoft.com/office/drawing/2014/main" id="{5F6D0247-7186-4C61-B92C-FAF119F90B44}"/>
                    </a:ext>
                  </a:extLst>
                </p:cNvPr>
                <p:cNvCxnSpPr>
                  <a:cxnSpLocks/>
                </p:cNvCxnSpPr>
                <p:nvPr/>
              </p:nvCxnSpPr>
              <p:spPr>
                <a:xfrm flipV="1">
                  <a:off x="2971800" y="4090390"/>
                  <a:ext cx="147638" cy="104775"/>
                </a:xfrm>
                <a:prstGeom prst="line">
                  <a:avLst/>
                </a:prstGeom>
                <a:grpFill/>
                <a:ln w="44450" cap="flat">
                  <a:solidFill>
                    <a:srgbClr val="0078D7"/>
                  </a:solidFill>
                  <a:prstDash val="solid"/>
                  <a:miter lim="800000"/>
                  <a:headEnd/>
                  <a:tailEnd/>
                </a:ln>
                <a:extLst/>
              </p:spPr>
            </p:cxnSp>
          </p:grpSp>
        </p:grpSp>
        <p:grpSp>
          <p:nvGrpSpPr>
            <p:cNvPr id="92" name="Group 91">
              <a:extLst>
                <a:ext uri="{FF2B5EF4-FFF2-40B4-BE49-F238E27FC236}">
                  <a16:creationId xmlns:a16="http://schemas.microsoft.com/office/drawing/2014/main" id="{FC71C50E-E3EC-4D3B-9A7E-CC71E517A506}"/>
                </a:ext>
              </a:extLst>
            </p:cNvPr>
            <p:cNvGrpSpPr/>
            <p:nvPr/>
          </p:nvGrpSpPr>
          <p:grpSpPr>
            <a:xfrm>
              <a:off x="4475152" y="2868428"/>
              <a:ext cx="1171338" cy="1118768"/>
              <a:chOff x="4476063" y="3022906"/>
              <a:chExt cx="1171338" cy="1118768"/>
            </a:xfrm>
          </p:grpSpPr>
          <p:sp>
            <p:nvSpPr>
              <p:cNvPr id="30" name="TextBox 29">
                <a:extLst>
                  <a:ext uri="{FF2B5EF4-FFF2-40B4-BE49-F238E27FC236}">
                    <a16:creationId xmlns:a16="http://schemas.microsoft.com/office/drawing/2014/main" id="{523968A4-4588-4D60-A698-BEA52144C852}"/>
                  </a:ext>
                </a:extLst>
              </p:cNvPr>
              <p:cNvSpPr txBox="1"/>
              <p:nvPr/>
            </p:nvSpPr>
            <p:spPr>
              <a:xfrm>
                <a:off x="4476063" y="3720537"/>
                <a:ext cx="1171338" cy="421137"/>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509" fontAlgn="base">
                  <a:spcBef>
                    <a:spcPct val="0"/>
                  </a:spcBef>
                  <a:spcAft>
                    <a:spcPts val="600"/>
                  </a:spcAft>
                  <a:defRPr/>
                </a:pPr>
                <a:r>
                  <a:rPr lang="en-US" sz="1200" spc="100">
                    <a:solidFill>
                      <a:srgbClr val="797979"/>
                    </a:solidFill>
                    <a:latin typeface="Segoe UI Semibold" panose="020B0702040204020203" pitchFamily="34" charset="0"/>
                    <a:cs typeface="Segoe UI Semibold" panose="020B0702040204020203" pitchFamily="34" charset="0"/>
                  </a:rPr>
                  <a:t>Application </a:t>
                </a:r>
                <a:br>
                  <a:rPr lang="en-US" sz="1200" spc="100">
                    <a:solidFill>
                      <a:srgbClr val="797979"/>
                    </a:solidFill>
                    <a:latin typeface="Segoe UI Semibold" panose="020B0702040204020203" pitchFamily="34" charset="0"/>
                    <a:cs typeface="Segoe UI Semibold" panose="020B0702040204020203" pitchFamily="34" charset="0"/>
                  </a:rPr>
                </a:br>
                <a:r>
                  <a:rPr lang="en-US" sz="1200" spc="100">
                    <a:solidFill>
                      <a:srgbClr val="797979"/>
                    </a:solidFill>
                    <a:latin typeface="Segoe UI Semibold" panose="020B0702040204020203" pitchFamily="34" charset="0"/>
                    <a:cs typeface="Segoe UI Semibold" panose="020B0702040204020203" pitchFamily="34" charset="0"/>
                  </a:rPr>
                  <a:t>Gateway</a:t>
                </a:r>
              </a:p>
            </p:txBody>
          </p:sp>
          <p:pic>
            <p:nvPicPr>
              <p:cNvPr id="35" name="Graphic 34">
                <a:extLst>
                  <a:ext uri="{FF2B5EF4-FFF2-40B4-BE49-F238E27FC236}">
                    <a16:creationId xmlns:a16="http://schemas.microsoft.com/office/drawing/2014/main" id="{B8F93BBA-C683-47FC-94A3-4029F1F7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5129" y="3022906"/>
                <a:ext cx="653207" cy="616917"/>
              </a:xfrm>
              <a:prstGeom prst="rect">
                <a:avLst/>
              </a:prstGeom>
            </p:spPr>
          </p:pic>
        </p:grpSp>
        <p:grpSp>
          <p:nvGrpSpPr>
            <p:cNvPr id="94" name="Group 93">
              <a:extLst>
                <a:ext uri="{FF2B5EF4-FFF2-40B4-BE49-F238E27FC236}">
                  <a16:creationId xmlns:a16="http://schemas.microsoft.com/office/drawing/2014/main" id="{4B8C9606-B327-4DBB-AB7B-908886DB133C}"/>
                </a:ext>
              </a:extLst>
            </p:cNvPr>
            <p:cNvGrpSpPr/>
            <p:nvPr/>
          </p:nvGrpSpPr>
          <p:grpSpPr>
            <a:xfrm>
              <a:off x="4649879" y="5499713"/>
              <a:ext cx="821884" cy="1063903"/>
              <a:chOff x="4650790" y="5654191"/>
              <a:chExt cx="821884" cy="1063903"/>
            </a:xfrm>
          </p:grpSpPr>
          <p:sp>
            <p:nvSpPr>
              <p:cNvPr id="32" name="TextBox 31">
                <a:extLst>
                  <a:ext uri="{FF2B5EF4-FFF2-40B4-BE49-F238E27FC236}">
                    <a16:creationId xmlns:a16="http://schemas.microsoft.com/office/drawing/2014/main" id="{2CFF41C3-73CE-4A0A-A7BE-92039F6AC989}"/>
                  </a:ext>
                </a:extLst>
              </p:cNvPr>
              <p:cNvSpPr txBox="1"/>
              <p:nvPr/>
            </p:nvSpPr>
            <p:spPr>
              <a:xfrm>
                <a:off x="4650790" y="6296957"/>
                <a:ext cx="821884" cy="421137"/>
              </a:xfrm>
              <a:prstGeom prst="rect">
                <a:avLst/>
              </a:prstGeom>
              <a:noFill/>
            </p:spPr>
            <p:txBody>
              <a:bodyPr wrap="none" lIns="87880" tIns="43940" rIns="87880" bIns="43940" rtlCol="0">
                <a:spAutoFit/>
              </a:bodyPr>
              <a:lstStyle/>
              <a:p>
                <a:pPr algn="ctr" defTabSz="932509" fontAlgn="base">
                  <a:lnSpc>
                    <a:spcPct val="90000"/>
                  </a:lnSpc>
                  <a:spcBef>
                    <a:spcPct val="0"/>
                  </a:spcBef>
                  <a:spcAft>
                    <a:spcPts val="600"/>
                  </a:spcAft>
                  <a:defRPr/>
                </a:pPr>
                <a:r>
                  <a:rPr lang="en-US" sz="1200" kern="0" spc="100">
                    <a:solidFill>
                      <a:srgbClr val="797979"/>
                    </a:solidFill>
                    <a:latin typeface="Segoe UI Semibold" panose="020B0702040204020203" pitchFamily="34" charset="0"/>
                    <a:cs typeface="Segoe UI Semibold" panose="020B0702040204020203" pitchFamily="34" charset="0"/>
                  </a:rPr>
                  <a:t>API</a:t>
                </a:r>
                <a:br>
                  <a:rPr lang="en-US" sz="1200" kern="0" spc="100">
                    <a:solidFill>
                      <a:srgbClr val="797979"/>
                    </a:solidFill>
                    <a:latin typeface="Segoe UI Semibold" panose="020B0702040204020203" pitchFamily="34" charset="0"/>
                    <a:cs typeface="Segoe UI Semibold" panose="020B0702040204020203" pitchFamily="34" charset="0"/>
                  </a:rPr>
                </a:br>
                <a:r>
                  <a:rPr lang="en-US" sz="1200" kern="0" spc="100">
                    <a:solidFill>
                      <a:srgbClr val="797979"/>
                    </a:solidFill>
                    <a:latin typeface="Segoe UI Semibold" panose="020B0702040204020203" pitchFamily="34" charset="0"/>
                    <a:cs typeface="Segoe UI Semibold" panose="020B0702040204020203" pitchFamily="34" charset="0"/>
                  </a:rPr>
                  <a:t>security</a:t>
                </a:r>
              </a:p>
            </p:txBody>
          </p:sp>
          <p:pic>
            <p:nvPicPr>
              <p:cNvPr id="37" name="Graphic 36">
                <a:extLst>
                  <a:ext uri="{FF2B5EF4-FFF2-40B4-BE49-F238E27FC236}">
                    <a16:creationId xmlns:a16="http://schemas.microsoft.com/office/drawing/2014/main" id="{C932D7BB-328C-4DF1-AC36-76DDD604A0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6956" y="5654191"/>
                <a:ext cx="609552" cy="609552"/>
              </a:xfrm>
              <a:prstGeom prst="rect">
                <a:avLst/>
              </a:prstGeom>
            </p:spPr>
          </p:pic>
        </p:grpSp>
        <p:sp>
          <p:nvSpPr>
            <p:cNvPr id="8" name="Rectangle 7">
              <a:extLst>
                <a:ext uri="{FF2B5EF4-FFF2-40B4-BE49-F238E27FC236}">
                  <a16:creationId xmlns:a16="http://schemas.microsoft.com/office/drawing/2014/main" id="{7F54EEAE-1832-474E-851D-6E8A09B0CF64}"/>
                </a:ext>
              </a:extLst>
            </p:cNvPr>
            <p:cNvSpPr/>
            <p:nvPr/>
          </p:nvSpPr>
          <p:spPr>
            <a:xfrm>
              <a:off x="6767765" y="430909"/>
              <a:ext cx="1501501" cy="757130"/>
            </a:xfrm>
            <a:prstGeom prst="rect">
              <a:avLst/>
            </a:prstGeom>
          </p:spPr>
          <p:txBody>
            <a:bodyPr wrap="none">
              <a:spAutoFit/>
            </a:bodyPr>
            <a:lstStyle/>
            <a:p>
              <a:pPr algn="ctr">
                <a:lnSpc>
                  <a:spcPct val="90000"/>
                </a:lnSpc>
              </a:pPr>
              <a:r>
                <a:rPr lang="en-US" sz="2400">
                  <a:solidFill>
                    <a:srgbClr val="0078D7"/>
                  </a:solidFill>
                  <a:latin typeface="Segoe UI Semilight" panose="020B0402040204020203" pitchFamily="34" charset="0"/>
                  <a:cs typeface="Segoe UI Semilight" panose="020B0402040204020203" pitchFamily="34" charset="0"/>
                </a:rPr>
                <a:t>Enterprise</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scale</a:t>
              </a:r>
            </a:p>
          </p:txBody>
        </p:sp>
        <p:grpSp>
          <p:nvGrpSpPr>
            <p:cNvPr id="136" name="Group 135">
              <a:extLst>
                <a:ext uri="{FF2B5EF4-FFF2-40B4-BE49-F238E27FC236}">
                  <a16:creationId xmlns:a16="http://schemas.microsoft.com/office/drawing/2014/main" id="{7BCCE6BC-722C-4CA2-807A-A10B800D9E55}"/>
                </a:ext>
              </a:extLst>
            </p:cNvPr>
            <p:cNvGrpSpPr/>
            <p:nvPr/>
          </p:nvGrpSpPr>
          <p:grpSpPr>
            <a:xfrm>
              <a:off x="6622665" y="1518230"/>
              <a:ext cx="1791701" cy="1004330"/>
              <a:chOff x="6940006" y="1672708"/>
              <a:chExt cx="1791701" cy="1004330"/>
            </a:xfrm>
          </p:grpSpPr>
          <p:sp>
            <p:nvSpPr>
              <p:cNvPr id="45" name="Freeform 82">
                <a:extLst>
                  <a:ext uri="{FF2B5EF4-FFF2-40B4-BE49-F238E27FC236}">
                    <a16:creationId xmlns:a16="http://schemas.microsoft.com/office/drawing/2014/main" id="{67189B62-B8DD-474B-9D3E-766E3D97334D}"/>
                  </a:ext>
                </a:extLst>
              </p:cNvPr>
              <p:cNvSpPr>
                <a:spLocks noChangeAspect="1" noEditPoints="1"/>
              </p:cNvSpPr>
              <p:nvPr/>
            </p:nvSpPr>
            <p:spPr bwMode="auto">
              <a:xfrm>
                <a:off x="7545222" y="1672708"/>
                <a:ext cx="581268" cy="49791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000000"/>
                  </a:solidFill>
                  <a:latin typeface="Segoe UI"/>
                </a:endParaRPr>
              </a:p>
            </p:txBody>
          </p:sp>
          <p:sp>
            <p:nvSpPr>
              <p:cNvPr id="46" name="TextBox 45">
                <a:extLst>
                  <a:ext uri="{FF2B5EF4-FFF2-40B4-BE49-F238E27FC236}">
                    <a16:creationId xmlns:a16="http://schemas.microsoft.com/office/drawing/2014/main" id="{96D7AA63-1885-48D4-9079-27AE998870B3}"/>
                  </a:ext>
                </a:extLst>
              </p:cNvPr>
              <p:cNvSpPr txBox="1"/>
              <p:nvPr/>
            </p:nvSpPr>
            <p:spPr>
              <a:xfrm>
                <a:off x="6940006" y="2255901"/>
                <a:ext cx="1791701"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Built-in auto scale</a:t>
                </a:r>
                <a:br>
                  <a:rPr lang="en-US"/>
                </a:br>
                <a:r>
                  <a:rPr lang="en-US"/>
                  <a:t>and load balancing </a:t>
                </a:r>
              </a:p>
            </p:txBody>
          </p:sp>
        </p:grpSp>
        <p:grpSp>
          <p:nvGrpSpPr>
            <p:cNvPr id="138" name="Group 137">
              <a:extLst>
                <a:ext uri="{FF2B5EF4-FFF2-40B4-BE49-F238E27FC236}">
                  <a16:creationId xmlns:a16="http://schemas.microsoft.com/office/drawing/2014/main" id="{24E3C4BD-38C1-45AA-8615-46D6D2B8B446}"/>
                </a:ext>
              </a:extLst>
            </p:cNvPr>
            <p:cNvGrpSpPr/>
            <p:nvPr/>
          </p:nvGrpSpPr>
          <p:grpSpPr>
            <a:xfrm>
              <a:off x="6745295" y="4159396"/>
              <a:ext cx="1546441" cy="1010344"/>
              <a:chOff x="7062636" y="4313874"/>
              <a:chExt cx="1546441" cy="1010344"/>
            </a:xfrm>
          </p:grpSpPr>
          <p:sp>
            <p:nvSpPr>
              <p:cNvPr id="48" name="TextBox 47">
                <a:extLst>
                  <a:ext uri="{FF2B5EF4-FFF2-40B4-BE49-F238E27FC236}">
                    <a16:creationId xmlns:a16="http://schemas.microsoft.com/office/drawing/2014/main" id="{08E35018-8702-45EB-B89B-25031994E9BD}"/>
                  </a:ext>
                </a:extLst>
              </p:cNvPr>
              <p:cNvSpPr txBox="1"/>
              <p:nvPr/>
            </p:nvSpPr>
            <p:spPr>
              <a:xfrm>
                <a:off x="7062636" y="4903081"/>
                <a:ext cx="1546441"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Global data</a:t>
                </a:r>
                <a:br>
                  <a:rPr lang="en-US"/>
                </a:br>
                <a:r>
                  <a:rPr lang="en-US"/>
                  <a:t>center footprint </a:t>
                </a:r>
              </a:p>
            </p:txBody>
          </p:sp>
          <p:sp>
            <p:nvSpPr>
              <p:cNvPr id="49" name="Freeform 90">
                <a:extLst>
                  <a:ext uri="{FF2B5EF4-FFF2-40B4-BE49-F238E27FC236}">
                    <a16:creationId xmlns:a16="http://schemas.microsoft.com/office/drawing/2014/main" id="{E1155751-DCFF-424C-B888-5903E95D627C}"/>
                  </a:ext>
                </a:extLst>
              </p:cNvPr>
              <p:cNvSpPr>
                <a:spLocks noChangeAspect="1" noEditPoints="1"/>
              </p:cNvSpPr>
              <p:nvPr/>
            </p:nvSpPr>
            <p:spPr bwMode="auto">
              <a:xfrm>
                <a:off x="7579772" y="4313874"/>
                <a:ext cx="512169" cy="512169"/>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7880" tIns="43940" rIns="87880" bIns="43940" numCol="1" anchor="t" anchorCtr="0" compatLnSpc="1">
                <a:prstTxWarp prst="textNoShape">
                  <a:avLst/>
                </a:prstTxWarp>
              </a:bodyPr>
              <a:lstStyle/>
              <a:p>
                <a:pPr defTabSz="896386">
                  <a:defRPr/>
                </a:pPr>
                <a:endParaRPr lang="en-US" sz="1765">
                  <a:solidFill>
                    <a:srgbClr val="FFFF00"/>
                  </a:solidFill>
                  <a:latin typeface="Segoe UI"/>
                </a:endParaRPr>
              </a:p>
            </p:txBody>
          </p:sp>
        </p:grpSp>
        <p:grpSp>
          <p:nvGrpSpPr>
            <p:cNvPr id="139" name="Group 138">
              <a:extLst>
                <a:ext uri="{FF2B5EF4-FFF2-40B4-BE49-F238E27FC236}">
                  <a16:creationId xmlns:a16="http://schemas.microsoft.com/office/drawing/2014/main" id="{7D72B6E6-C4B0-4026-A326-1D43055E76B3}"/>
                </a:ext>
              </a:extLst>
            </p:cNvPr>
            <p:cNvGrpSpPr/>
            <p:nvPr/>
          </p:nvGrpSpPr>
          <p:grpSpPr>
            <a:xfrm>
              <a:off x="6691593" y="5493274"/>
              <a:ext cx="1653843" cy="1070342"/>
              <a:chOff x="7008934" y="5647752"/>
              <a:chExt cx="1653843" cy="1070342"/>
            </a:xfrm>
          </p:grpSpPr>
          <p:sp>
            <p:nvSpPr>
              <p:cNvPr id="51" name="TextBox 50">
                <a:extLst>
                  <a:ext uri="{FF2B5EF4-FFF2-40B4-BE49-F238E27FC236}">
                    <a16:creationId xmlns:a16="http://schemas.microsoft.com/office/drawing/2014/main" id="{148D06A4-DB99-43C6-BB55-4BCE6210ECE5}"/>
                  </a:ext>
                </a:extLst>
              </p:cNvPr>
              <p:cNvSpPr txBox="1"/>
              <p:nvPr/>
            </p:nvSpPr>
            <p:spPr>
              <a:xfrm>
                <a:off x="7008934" y="6296957"/>
                <a:ext cx="1653843"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High availability</a:t>
                </a:r>
                <a:br>
                  <a:rPr lang="en-US"/>
                </a:br>
                <a:r>
                  <a:rPr lang="en-US"/>
                  <a:t>w/ auto-patching </a:t>
                </a:r>
              </a:p>
            </p:txBody>
          </p:sp>
          <p:grpSp>
            <p:nvGrpSpPr>
              <p:cNvPr id="52" name="Group 538">
                <a:extLst>
                  <a:ext uri="{FF2B5EF4-FFF2-40B4-BE49-F238E27FC236}">
                    <a16:creationId xmlns:a16="http://schemas.microsoft.com/office/drawing/2014/main" id="{CEDD976E-82FC-45F0-A02A-451AD1902B33}"/>
                  </a:ext>
                </a:extLst>
              </p:cNvPr>
              <p:cNvGrpSpPr>
                <a:grpSpLocks noChangeAspect="1"/>
              </p:cNvGrpSpPr>
              <p:nvPr/>
            </p:nvGrpSpPr>
            <p:grpSpPr bwMode="auto">
              <a:xfrm>
                <a:off x="7584855" y="5647752"/>
                <a:ext cx="501761" cy="549265"/>
                <a:chOff x="6703" y="2838"/>
                <a:chExt cx="169" cy="185"/>
              </a:xfrm>
              <a:noFill/>
            </p:grpSpPr>
            <p:sp>
              <p:nvSpPr>
                <p:cNvPr id="53" name="Line 539">
                  <a:extLst>
                    <a:ext uri="{FF2B5EF4-FFF2-40B4-BE49-F238E27FC236}">
                      <a16:creationId xmlns:a16="http://schemas.microsoft.com/office/drawing/2014/main" id="{0E71A2BE-ACD0-475E-9412-2131AB3E562F}"/>
                    </a:ext>
                  </a:extLst>
                </p:cNvPr>
                <p:cNvSpPr>
                  <a:spLocks noChangeShapeType="1"/>
                </p:cNvSpPr>
                <p:nvPr/>
              </p:nvSpPr>
              <p:spPr bwMode="auto">
                <a:xfrm>
                  <a:off x="6803" y="2967"/>
                  <a:ext cx="4" cy="10"/>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4" name="Line 540">
                  <a:extLst>
                    <a:ext uri="{FF2B5EF4-FFF2-40B4-BE49-F238E27FC236}">
                      <a16:creationId xmlns:a16="http://schemas.microsoft.com/office/drawing/2014/main" id="{ABF75FEF-B823-46DE-A408-136300F210E7}"/>
                    </a:ext>
                  </a:extLst>
                </p:cNvPr>
                <p:cNvSpPr>
                  <a:spLocks noChangeShapeType="1"/>
                </p:cNvSpPr>
                <p:nvPr/>
              </p:nvSpPr>
              <p:spPr bwMode="auto">
                <a:xfrm>
                  <a:off x="6768" y="2884"/>
                  <a:ext cx="4" cy="12"/>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5" name="Line 541">
                  <a:extLst>
                    <a:ext uri="{FF2B5EF4-FFF2-40B4-BE49-F238E27FC236}">
                      <a16:creationId xmlns:a16="http://schemas.microsoft.com/office/drawing/2014/main" id="{6B38F8E6-08B6-4315-8F6B-5BA66FDC0E06}"/>
                    </a:ext>
                  </a:extLst>
                </p:cNvPr>
                <p:cNvSpPr>
                  <a:spLocks noChangeShapeType="1"/>
                </p:cNvSpPr>
                <p:nvPr/>
              </p:nvSpPr>
              <p:spPr bwMode="auto">
                <a:xfrm flipH="1">
                  <a:off x="6768" y="2967"/>
                  <a:ext cx="4" cy="10"/>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6" name="Line 542">
                  <a:extLst>
                    <a:ext uri="{FF2B5EF4-FFF2-40B4-BE49-F238E27FC236}">
                      <a16:creationId xmlns:a16="http://schemas.microsoft.com/office/drawing/2014/main" id="{8AB555CF-676F-4B41-B9FB-AB7897583B9D}"/>
                    </a:ext>
                  </a:extLst>
                </p:cNvPr>
                <p:cNvSpPr>
                  <a:spLocks noChangeShapeType="1"/>
                </p:cNvSpPr>
                <p:nvPr/>
              </p:nvSpPr>
              <p:spPr bwMode="auto">
                <a:xfrm flipH="1">
                  <a:off x="6803" y="2884"/>
                  <a:ext cx="4" cy="12"/>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7" name="Line 543">
                  <a:extLst>
                    <a:ext uri="{FF2B5EF4-FFF2-40B4-BE49-F238E27FC236}">
                      <a16:creationId xmlns:a16="http://schemas.microsoft.com/office/drawing/2014/main" id="{8C93819C-9119-40CD-8B93-48E9163153E8}"/>
                    </a:ext>
                  </a:extLst>
                </p:cNvPr>
                <p:cNvSpPr>
                  <a:spLocks noChangeShapeType="1"/>
                </p:cNvSpPr>
                <p:nvPr/>
              </p:nvSpPr>
              <p:spPr bwMode="auto">
                <a:xfrm>
                  <a:off x="6824" y="2946"/>
                  <a:ext cx="10" cy="4"/>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8" name="Line 544">
                  <a:extLst>
                    <a:ext uri="{FF2B5EF4-FFF2-40B4-BE49-F238E27FC236}">
                      <a16:creationId xmlns:a16="http://schemas.microsoft.com/office/drawing/2014/main" id="{87781930-B54F-4F27-A128-F6D5AA1AE52D}"/>
                    </a:ext>
                  </a:extLst>
                </p:cNvPr>
                <p:cNvSpPr>
                  <a:spLocks noChangeShapeType="1"/>
                </p:cNvSpPr>
                <p:nvPr/>
              </p:nvSpPr>
              <p:spPr bwMode="auto">
                <a:xfrm>
                  <a:off x="6741" y="2911"/>
                  <a:ext cx="10" cy="6"/>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59" name="Line 545">
                  <a:extLst>
                    <a:ext uri="{FF2B5EF4-FFF2-40B4-BE49-F238E27FC236}">
                      <a16:creationId xmlns:a16="http://schemas.microsoft.com/office/drawing/2014/main" id="{BBE51C59-E54F-4399-BA88-E988226BEFFB}"/>
                    </a:ext>
                  </a:extLst>
                </p:cNvPr>
                <p:cNvSpPr>
                  <a:spLocks noChangeShapeType="1"/>
                </p:cNvSpPr>
                <p:nvPr/>
              </p:nvSpPr>
              <p:spPr bwMode="auto">
                <a:xfrm flipV="1">
                  <a:off x="6824" y="2911"/>
                  <a:ext cx="10" cy="6"/>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0" name="Line 546">
                  <a:extLst>
                    <a:ext uri="{FF2B5EF4-FFF2-40B4-BE49-F238E27FC236}">
                      <a16:creationId xmlns:a16="http://schemas.microsoft.com/office/drawing/2014/main" id="{9F0FDE02-F5EB-4A0D-9B74-AA4BE6EFE3D3}"/>
                    </a:ext>
                  </a:extLst>
                </p:cNvPr>
                <p:cNvSpPr>
                  <a:spLocks noChangeShapeType="1"/>
                </p:cNvSpPr>
                <p:nvPr/>
              </p:nvSpPr>
              <p:spPr bwMode="auto">
                <a:xfrm flipV="1">
                  <a:off x="6741" y="2946"/>
                  <a:ext cx="10" cy="4"/>
                </a:xfrm>
                <a:prstGeom prst="lin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1" name="Oval 547">
                  <a:extLst>
                    <a:ext uri="{FF2B5EF4-FFF2-40B4-BE49-F238E27FC236}">
                      <a16:creationId xmlns:a16="http://schemas.microsoft.com/office/drawing/2014/main" id="{CE0AF4F1-6BD8-4F51-ADA9-AE18C9C0CD71}"/>
                    </a:ext>
                  </a:extLst>
                </p:cNvPr>
                <p:cNvSpPr>
                  <a:spLocks noChangeArrowheads="1"/>
                </p:cNvSpPr>
                <p:nvPr/>
              </p:nvSpPr>
              <p:spPr bwMode="auto">
                <a:xfrm>
                  <a:off x="6753" y="2896"/>
                  <a:ext cx="69" cy="71"/>
                </a:xfrm>
                <a:prstGeom prst="ellipse">
                  <a:avLst/>
                </a:pr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2" name="Freeform 548">
                  <a:extLst>
                    <a:ext uri="{FF2B5EF4-FFF2-40B4-BE49-F238E27FC236}">
                      <a16:creationId xmlns:a16="http://schemas.microsoft.com/office/drawing/2014/main" id="{CEE301F6-6549-485B-9B81-79708072D2CF}"/>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3" name="Freeform 549">
                  <a:extLst>
                    <a:ext uri="{FF2B5EF4-FFF2-40B4-BE49-F238E27FC236}">
                      <a16:creationId xmlns:a16="http://schemas.microsoft.com/office/drawing/2014/main" id="{CFF46869-60D9-4935-8C90-CB0BB9434D04}"/>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4" name="Freeform 550">
                  <a:extLst>
                    <a:ext uri="{FF2B5EF4-FFF2-40B4-BE49-F238E27FC236}">
                      <a16:creationId xmlns:a16="http://schemas.microsoft.com/office/drawing/2014/main" id="{98FD63AB-A23A-4E0E-A5E5-B72482E9EBB5}"/>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65" name="Freeform 551">
                  <a:extLst>
                    <a:ext uri="{FF2B5EF4-FFF2-40B4-BE49-F238E27FC236}">
                      <a16:creationId xmlns:a16="http://schemas.microsoft.com/office/drawing/2014/main" id="{BD12E47D-722D-4AB8-A281-137B0B3C347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41275"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grpSp>
          <p:nvGrpSpPr>
            <p:cNvPr id="137" name="Group 136">
              <a:extLst>
                <a:ext uri="{FF2B5EF4-FFF2-40B4-BE49-F238E27FC236}">
                  <a16:creationId xmlns:a16="http://schemas.microsoft.com/office/drawing/2014/main" id="{15083530-2B95-425E-8739-AD385016431F}"/>
                </a:ext>
              </a:extLst>
            </p:cNvPr>
            <p:cNvGrpSpPr/>
            <p:nvPr/>
          </p:nvGrpSpPr>
          <p:grpSpPr>
            <a:xfrm>
              <a:off x="6807010" y="2862264"/>
              <a:ext cx="1423010" cy="1124932"/>
              <a:chOff x="7124351" y="3016742"/>
              <a:chExt cx="1423010" cy="1124932"/>
            </a:xfrm>
          </p:grpSpPr>
          <p:sp>
            <p:nvSpPr>
              <p:cNvPr id="67" name="TextBox 66">
                <a:extLst>
                  <a:ext uri="{FF2B5EF4-FFF2-40B4-BE49-F238E27FC236}">
                    <a16:creationId xmlns:a16="http://schemas.microsoft.com/office/drawing/2014/main" id="{762B69E0-60E9-4A14-A21B-1E78F0157042}"/>
                  </a:ext>
                </a:extLst>
              </p:cNvPr>
              <p:cNvSpPr txBox="1"/>
              <p:nvPr/>
            </p:nvSpPr>
            <p:spPr>
              <a:xfrm>
                <a:off x="7124351" y="3720537"/>
                <a:ext cx="1423010"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Upgraded CPU </a:t>
                </a:r>
                <a:br>
                  <a:rPr lang="en-US"/>
                </a:br>
                <a:r>
                  <a:rPr lang="en-US"/>
                  <a:t>and capacity</a:t>
                </a:r>
              </a:p>
            </p:txBody>
          </p:sp>
          <p:grpSp>
            <p:nvGrpSpPr>
              <p:cNvPr id="68" name="Group 777">
                <a:extLst>
                  <a:ext uri="{FF2B5EF4-FFF2-40B4-BE49-F238E27FC236}">
                    <a16:creationId xmlns:a16="http://schemas.microsoft.com/office/drawing/2014/main" id="{E476B62E-88F6-4A91-B778-B40B13298065}"/>
                  </a:ext>
                </a:extLst>
              </p:cNvPr>
              <p:cNvGrpSpPr>
                <a:grpSpLocks noChangeAspect="1"/>
              </p:cNvGrpSpPr>
              <p:nvPr/>
            </p:nvGrpSpPr>
            <p:grpSpPr bwMode="auto">
              <a:xfrm>
                <a:off x="7645374" y="3016742"/>
                <a:ext cx="380964" cy="608941"/>
                <a:chOff x="3788" y="3539"/>
                <a:chExt cx="254" cy="406"/>
              </a:xfrm>
              <a:noFill/>
            </p:grpSpPr>
            <p:sp>
              <p:nvSpPr>
                <p:cNvPr id="69" name="Rectangle 778">
                  <a:extLst>
                    <a:ext uri="{FF2B5EF4-FFF2-40B4-BE49-F238E27FC236}">
                      <a16:creationId xmlns:a16="http://schemas.microsoft.com/office/drawing/2014/main" id="{A625EAFF-3445-4A8E-A96D-E561C0DCFA3D}"/>
                    </a:ext>
                  </a:extLst>
                </p:cNvPr>
                <p:cNvSpPr>
                  <a:spLocks noChangeArrowheads="1"/>
                </p:cNvSpPr>
                <p:nvPr/>
              </p:nvSpPr>
              <p:spPr bwMode="auto">
                <a:xfrm>
                  <a:off x="3817" y="3539"/>
                  <a:ext cx="225" cy="406"/>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0" name="Rectangle 779">
                  <a:extLst>
                    <a:ext uri="{FF2B5EF4-FFF2-40B4-BE49-F238E27FC236}">
                      <a16:creationId xmlns:a16="http://schemas.microsoft.com/office/drawing/2014/main" id="{1CB120E9-76EA-4F5B-90B7-79B4A2AFAC5F}"/>
                    </a:ext>
                  </a:extLst>
                </p:cNvPr>
                <p:cNvSpPr>
                  <a:spLocks noChangeArrowheads="1"/>
                </p:cNvSpPr>
                <p:nvPr/>
              </p:nvSpPr>
              <p:spPr bwMode="auto">
                <a:xfrm>
                  <a:off x="3850" y="3569"/>
                  <a:ext cx="159" cy="42"/>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1" name="Rectangle 780">
                  <a:extLst>
                    <a:ext uri="{FF2B5EF4-FFF2-40B4-BE49-F238E27FC236}">
                      <a16:creationId xmlns:a16="http://schemas.microsoft.com/office/drawing/2014/main" id="{FE474763-8803-4A89-9815-2402D9C3B4F9}"/>
                    </a:ext>
                  </a:extLst>
                </p:cNvPr>
                <p:cNvSpPr>
                  <a:spLocks noChangeArrowheads="1"/>
                </p:cNvSpPr>
                <p:nvPr/>
              </p:nvSpPr>
              <p:spPr bwMode="auto">
                <a:xfrm>
                  <a:off x="3850" y="3656"/>
                  <a:ext cx="159" cy="41"/>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2" name="Rectangle 781">
                  <a:extLst>
                    <a:ext uri="{FF2B5EF4-FFF2-40B4-BE49-F238E27FC236}">
                      <a16:creationId xmlns:a16="http://schemas.microsoft.com/office/drawing/2014/main" id="{CC480F8B-50FE-401D-933C-DF3B1A213BEF}"/>
                    </a:ext>
                  </a:extLst>
                </p:cNvPr>
                <p:cNvSpPr>
                  <a:spLocks noChangeArrowheads="1"/>
                </p:cNvSpPr>
                <p:nvPr/>
              </p:nvSpPr>
              <p:spPr bwMode="auto">
                <a:xfrm>
                  <a:off x="3850" y="3742"/>
                  <a:ext cx="159" cy="42"/>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3" name="Freeform 782">
                  <a:extLst>
                    <a:ext uri="{FF2B5EF4-FFF2-40B4-BE49-F238E27FC236}">
                      <a16:creationId xmlns:a16="http://schemas.microsoft.com/office/drawing/2014/main" id="{929DC181-63C7-4D41-B7D3-9B3042C4170A}"/>
                    </a:ext>
                  </a:extLst>
                </p:cNvPr>
                <p:cNvSpPr>
                  <a:spLocks/>
                </p:cNvSpPr>
                <p:nvPr/>
              </p:nvSpPr>
              <p:spPr bwMode="auto">
                <a:xfrm>
                  <a:off x="3788" y="3589"/>
                  <a:ext cx="29" cy="7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4" name="Freeform 783">
                  <a:extLst>
                    <a:ext uri="{FF2B5EF4-FFF2-40B4-BE49-F238E27FC236}">
                      <a16:creationId xmlns:a16="http://schemas.microsoft.com/office/drawing/2014/main" id="{CC8F8D6D-5365-46EF-ACFB-B6C15CE5DABA}"/>
                    </a:ext>
                  </a:extLst>
                </p:cNvPr>
                <p:cNvSpPr>
                  <a:spLocks/>
                </p:cNvSpPr>
                <p:nvPr/>
              </p:nvSpPr>
              <p:spPr bwMode="auto">
                <a:xfrm>
                  <a:off x="3788" y="3736"/>
                  <a:ext cx="29" cy="70"/>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5" name="Oval 784">
                  <a:extLst>
                    <a:ext uri="{FF2B5EF4-FFF2-40B4-BE49-F238E27FC236}">
                      <a16:creationId xmlns:a16="http://schemas.microsoft.com/office/drawing/2014/main" id="{C0542CBD-93D0-4CEA-B125-70E3CA1F0B0F}"/>
                    </a:ext>
                  </a:extLst>
                </p:cNvPr>
                <p:cNvSpPr>
                  <a:spLocks noChangeArrowheads="1"/>
                </p:cNvSpPr>
                <p:nvPr/>
              </p:nvSpPr>
              <p:spPr bwMode="auto">
                <a:xfrm>
                  <a:off x="3850" y="3870"/>
                  <a:ext cx="34" cy="33"/>
                </a:xfrm>
                <a:prstGeom prst="ellipse">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6" name="Oval 785">
                  <a:extLst>
                    <a:ext uri="{FF2B5EF4-FFF2-40B4-BE49-F238E27FC236}">
                      <a16:creationId xmlns:a16="http://schemas.microsoft.com/office/drawing/2014/main" id="{0BA80C7F-BB41-4FCE-809B-71610CE61F09}"/>
                    </a:ext>
                  </a:extLst>
                </p:cNvPr>
                <p:cNvSpPr>
                  <a:spLocks noChangeArrowheads="1"/>
                </p:cNvSpPr>
                <p:nvPr/>
              </p:nvSpPr>
              <p:spPr bwMode="auto">
                <a:xfrm>
                  <a:off x="3913" y="3870"/>
                  <a:ext cx="33" cy="33"/>
                </a:xfrm>
                <a:prstGeom prst="ellipse">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sp>
              <p:nvSpPr>
                <p:cNvPr id="77" name="Rectangle 786">
                  <a:extLst>
                    <a:ext uri="{FF2B5EF4-FFF2-40B4-BE49-F238E27FC236}">
                      <a16:creationId xmlns:a16="http://schemas.microsoft.com/office/drawing/2014/main" id="{C08017B1-0E83-4A7F-B1EF-1B9F87313304}"/>
                    </a:ext>
                  </a:extLst>
                </p:cNvPr>
                <p:cNvSpPr>
                  <a:spLocks noChangeArrowheads="1"/>
                </p:cNvSpPr>
                <p:nvPr/>
              </p:nvSpPr>
              <p:spPr bwMode="auto">
                <a:xfrm>
                  <a:off x="3977" y="3870"/>
                  <a:ext cx="32" cy="30"/>
                </a:xfrm>
                <a:prstGeom prst="rect">
                  <a:avLst/>
                </a:prstGeom>
                <a:grpFill/>
                <a:ln w="31750" cap="flat">
                  <a:solidFill>
                    <a:srgbClr val="0078D7"/>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353535"/>
                    </a:solidFill>
                    <a:latin typeface="Segoe UI Semilight"/>
                  </a:endParaRPr>
                </a:p>
              </p:txBody>
            </p:sp>
          </p:grpSp>
        </p:grpSp>
        <p:sp>
          <p:nvSpPr>
            <p:cNvPr id="9" name="Rectangle 8">
              <a:extLst>
                <a:ext uri="{FF2B5EF4-FFF2-40B4-BE49-F238E27FC236}">
                  <a16:creationId xmlns:a16="http://schemas.microsoft.com/office/drawing/2014/main" id="{2F3B3629-F99A-4E8E-896E-0ED46B88DBE0}"/>
                </a:ext>
              </a:extLst>
            </p:cNvPr>
            <p:cNvSpPr/>
            <p:nvPr/>
          </p:nvSpPr>
          <p:spPr>
            <a:xfrm>
              <a:off x="9367227" y="430909"/>
              <a:ext cx="1758816" cy="757130"/>
            </a:xfrm>
            <a:prstGeom prst="rect">
              <a:avLst/>
            </a:prstGeom>
          </p:spPr>
          <p:txBody>
            <a:bodyPr wrap="none">
              <a:spAutoFit/>
            </a:bodyPr>
            <a:lstStyle/>
            <a:p>
              <a:pPr algn="ctr">
                <a:lnSpc>
                  <a:spcPct val="90000"/>
                </a:lnSpc>
              </a:pPr>
              <a:r>
                <a:rPr lang="en-US" sz="2400">
                  <a:solidFill>
                    <a:srgbClr val="0078D7"/>
                  </a:solidFill>
                  <a:latin typeface="Segoe UI Semilight" panose="020B0402040204020203" pitchFamily="34" charset="0"/>
                  <a:cs typeface="Segoe UI Semilight" panose="020B0402040204020203" pitchFamily="34" charset="0"/>
                </a:rPr>
                <a:t>Hybrid</a:t>
              </a:r>
              <a:br>
                <a:rPr lang="en-US" sz="2400">
                  <a:solidFill>
                    <a:srgbClr val="0078D7"/>
                  </a:solidFill>
                  <a:latin typeface="Segoe UI Semilight" panose="020B0402040204020203" pitchFamily="34" charset="0"/>
                  <a:cs typeface="Segoe UI Semilight" panose="020B0402040204020203" pitchFamily="34" charset="0"/>
                </a:rPr>
              </a:br>
              <a:r>
                <a:rPr lang="en-US" sz="2400">
                  <a:solidFill>
                    <a:srgbClr val="0078D7"/>
                  </a:solidFill>
                  <a:latin typeface="Segoe UI Semilight" panose="020B0402040204020203" pitchFamily="34" charset="0"/>
                  <a:cs typeface="Segoe UI Semilight" panose="020B0402040204020203" pitchFamily="34" charset="0"/>
                </a:rPr>
                <a:t>connectivity</a:t>
              </a:r>
            </a:p>
          </p:txBody>
        </p:sp>
        <p:grpSp>
          <p:nvGrpSpPr>
            <p:cNvPr id="133" name="Group 132">
              <a:extLst>
                <a:ext uri="{FF2B5EF4-FFF2-40B4-BE49-F238E27FC236}">
                  <a16:creationId xmlns:a16="http://schemas.microsoft.com/office/drawing/2014/main" id="{1DCC1269-8CB1-4FE3-BCE7-3B02532EDC00}"/>
                </a:ext>
              </a:extLst>
            </p:cNvPr>
            <p:cNvGrpSpPr/>
            <p:nvPr/>
          </p:nvGrpSpPr>
          <p:grpSpPr>
            <a:xfrm>
              <a:off x="9984773" y="2942424"/>
              <a:ext cx="523725" cy="878573"/>
              <a:chOff x="9985684" y="3096902"/>
              <a:chExt cx="523725" cy="878573"/>
            </a:xfrm>
          </p:grpSpPr>
          <p:sp>
            <p:nvSpPr>
              <p:cNvPr id="105" name="TextBox 104">
                <a:extLst>
                  <a:ext uri="{FF2B5EF4-FFF2-40B4-BE49-F238E27FC236}">
                    <a16:creationId xmlns:a16="http://schemas.microsoft.com/office/drawing/2014/main" id="{CE5CC5F3-B439-4134-BB3A-00BE6F278FEF}"/>
                  </a:ext>
                </a:extLst>
              </p:cNvPr>
              <p:cNvSpPr txBox="1"/>
              <p:nvPr/>
            </p:nvSpPr>
            <p:spPr>
              <a:xfrm>
                <a:off x="9985684" y="3720537"/>
                <a:ext cx="523725" cy="254938"/>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VPN</a:t>
                </a:r>
              </a:p>
            </p:txBody>
          </p:sp>
          <p:grpSp>
            <p:nvGrpSpPr>
              <p:cNvPr id="106" name="Group 105">
                <a:extLst>
                  <a:ext uri="{FF2B5EF4-FFF2-40B4-BE49-F238E27FC236}">
                    <a16:creationId xmlns:a16="http://schemas.microsoft.com/office/drawing/2014/main" id="{C648D09B-FFB4-408F-8275-20034C2692F2}"/>
                  </a:ext>
                </a:extLst>
              </p:cNvPr>
              <p:cNvGrpSpPr/>
              <p:nvPr/>
            </p:nvGrpSpPr>
            <p:grpSpPr>
              <a:xfrm>
                <a:off x="9986918" y="3096902"/>
                <a:ext cx="521256" cy="521256"/>
                <a:chOff x="8497921" y="2139090"/>
                <a:chExt cx="504992" cy="504992"/>
              </a:xfrm>
            </p:grpSpPr>
            <p:sp>
              <p:nvSpPr>
                <p:cNvPr id="107" name="Oval 106">
                  <a:extLst>
                    <a:ext uri="{FF2B5EF4-FFF2-40B4-BE49-F238E27FC236}">
                      <a16:creationId xmlns:a16="http://schemas.microsoft.com/office/drawing/2014/main" id="{6FDAF62C-BDA5-439B-BDE5-9A0B36F95CB1}"/>
                    </a:ext>
                  </a:extLst>
                </p:cNvPr>
                <p:cNvSpPr/>
                <p:nvPr/>
              </p:nvSpPr>
              <p:spPr bwMode="auto">
                <a:xfrm>
                  <a:off x="8497921" y="2139090"/>
                  <a:ext cx="504992" cy="504992"/>
                </a:xfrm>
                <a:prstGeom prst="ellipse">
                  <a:avLst/>
                </a:prstGeom>
                <a:noFill/>
                <a:ln w="381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Half Frame 107">
                  <a:extLst>
                    <a:ext uri="{FF2B5EF4-FFF2-40B4-BE49-F238E27FC236}">
                      <a16:creationId xmlns:a16="http://schemas.microsoft.com/office/drawing/2014/main" id="{B2D444D3-4823-45CB-9CA0-9191E2E3E71B}"/>
                    </a:ext>
                  </a:extLst>
                </p:cNvPr>
                <p:cNvSpPr/>
                <p:nvPr/>
              </p:nvSpPr>
              <p:spPr bwMode="auto">
                <a:xfrm rot="8100000">
                  <a:off x="8560528" y="2371605"/>
                  <a:ext cx="169446" cy="162325"/>
                </a:xfrm>
                <a:prstGeom prst="halfFrame">
                  <a:avLst>
                    <a:gd name="adj1" fmla="val 21721"/>
                    <a:gd name="adj2" fmla="val 21028"/>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Half Frame 108">
                  <a:extLst>
                    <a:ext uri="{FF2B5EF4-FFF2-40B4-BE49-F238E27FC236}">
                      <a16:creationId xmlns:a16="http://schemas.microsoft.com/office/drawing/2014/main" id="{90B3E949-A387-4345-B834-F5EF5F93CE0B}"/>
                    </a:ext>
                  </a:extLst>
                </p:cNvPr>
                <p:cNvSpPr/>
                <p:nvPr/>
              </p:nvSpPr>
              <p:spPr bwMode="auto">
                <a:xfrm rot="18900000">
                  <a:off x="8766131" y="2249169"/>
                  <a:ext cx="169446" cy="162325"/>
                </a:xfrm>
                <a:prstGeom prst="halfFrame">
                  <a:avLst>
                    <a:gd name="adj1" fmla="val 21721"/>
                    <a:gd name="adj2" fmla="val 21028"/>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2" name="Group 131">
              <a:extLst>
                <a:ext uri="{FF2B5EF4-FFF2-40B4-BE49-F238E27FC236}">
                  <a16:creationId xmlns:a16="http://schemas.microsoft.com/office/drawing/2014/main" id="{6DCFEB52-12F1-426C-AE35-036EB1B13855}"/>
                </a:ext>
              </a:extLst>
            </p:cNvPr>
            <p:cNvGrpSpPr/>
            <p:nvPr/>
          </p:nvGrpSpPr>
          <p:grpSpPr>
            <a:xfrm>
              <a:off x="9426126" y="1453095"/>
              <a:ext cx="1641019" cy="1069465"/>
              <a:chOff x="9427037" y="1607573"/>
              <a:chExt cx="1641019" cy="1069465"/>
            </a:xfrm>
          </p:grpSpPr>
          <p:sp>
            <p:nvSpPr>
              <p:cNvPr id="119" name="TextBox 118">
                <a:extLst>
                  <a:ext uri="{FF2B5EF4-FFF2-40B4-BE49-F238E27FC236}">
                    <a16:creationId xmlns:a16="http://schemas.microsoft.com/office/drawing/2014/main" id="{A654CC12-F65C-43DA-A031-3C82B62BF195}"/>
                  </a:ext>
                </a:extLst>
              </p:cNvPr>
              <p:cNvSpPr txBox="1"/>
              <p:nvPr/>
            </p:nvSpPr>
            <p:spPr>
              <a:xfrm>
                <a:off x="9427037" y="2255901"/>
                <a:ext cx="1641019"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Network Security </a:t>
                </a:r>
                <a:br>
                  <a:rPr lang="en-US"/>
                </a:br>
                <a:r>
                  <a:rPr lang="en-US"/>
                  <a:t>Groups</a:t>
                </a:r>
              </a:p>
            </p:txBody>
          </p:sp>
          <p:sp>
            <p:nvSpPr>
              <p:cNvPr id="122" name="Freeform 86">
                <a:extLst>
                  <a:ext uri="{FF2B5EF4-FFF2-40B4-BE49-F238E27FC236}">
                    <a16:creationId xmlns:a16="http://schemas.microsoft.com/office/drawing/2014/main" id="{3528235C-AF90-476C-841E-16735AD19AED}"/>
                  </a:ext>
                </a:extLst>
              </p:cNvPr>
              <p:cNvSpPr>
                <a:spLocks noChangeAspect="1"/>
              </p:cNvSpPr>
              <p:nvPr/>
            </p:nvSpPr>
            <p:spPr bwMode="black">
              <a:xfrm>
                <a:off x="10000390" y="1607573"/>
                <a:ext cx="494313" cy="56129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77" tIns="56942" rIns="71177" bIns="56942" numCol="1" spcCol="0" rtlCol="0" fromWordArt="0" anchor="t" anchorCtr="0" forceAA="0" compatLnSpc="1">
                <a:prstTxWarp prst="textNoShape">
                  <a:avLst/>
                </a:prstTxWarp>
                <a:noAutofit/>
              </a:bodyPr>
              <a:lstStyle/>
              <a:p>
                <a:pPr algn="ctr" defTabSz="362895" fontAlgn="base">
                  <a:lnSpc>
                    <a:spcPct val="90000"/>
                  </a:lnSpc>
                  <a:spcBef>
                    <a:spcPct val="0"/>
                  </a:spcBef>
                  <a:spcAft>
                    <a:spcPct val="0"/>
                  </a:spcAft>
                </a:pPr>
                <a:endParaRPr lang="en-US" sz="934">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1EB3564D-C620-46E1-B321-2AFD53F9D21A}"/>
                </a:ext>
              </a:extLst>
            </p:cNvPr>
            <p:cNvGrpSpPr/>
            <p:nvPr/>
          </p:nvGrpSpPr>
          <p:grpSpPr>
            <a:xfrm>
              <a:off x="9825274" y="4257307"/>
              <a:ext cx="842723" cy="912433"/>
              <a:chOff x="9826185" y="4411785"/>
              <a:chExt cx="842723" cy="912433"/>
            </a:xfrm>
          </p:grpSpPr>
          <p:sp>
            <p:nvSpPr>
              <p:cNvPr id="102" name="TextBox 101">
                <a:extLst>
                  <a:ext uri="{FF2B5EF4-FFF2-40B4-BE49-F238E27FC236}">
                    <a16:creationId xmlns:a16="http://schemas.microsoft.com/office/drawing/2014/main" id="{FF4D3EF7-7A85-42EC-A0BF-BEC0F72035D3}"/>
                  </a:ext>
                </a:extLst>
              </p:cNvPr>
              <p:cNvSpPr txBox="1"/>
              <p:nvPr/>
            </p:nvSpPr>
            <p:spPr>
              <a:xfrm>
                <a:off x="9826185" y="4903081"/>
                <a:ext cx="842723"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Express </a:t>
                </a:r>
                <a:br>
                  <a:rPr lang="en-US"/>
                </a:br>
                <a:r>
                  <a:rPr lang="en-US"/>
                  <a:t>routes</a:t>
                </a:r>
              </a:p>
            </p:txBody>
          </p:sp>
          <p:sp>
            <p:nvSpPr>
              <p:cNvPr id="126" name="Freeform: Shape 125">
                <a:extLst>
                  <a:ext uri="{FF2B5EF4-FFF2-40B4-BE49-F238E27FC236}">
                    <a16:creationId xmlns:a16="http://schemas.microsoft.com/office/drawing/2014/main" id="{A05F9CB4-B8B9-44D3-8165-3E8902E1ECE1}"/>
                  </a:ext>
                </a:extLst>
              </p:cNvPr>
              <p:cNvSpPr/>
              <p:nvPr/>
            </p:nvSpPr>
            <p:spPr>
              <a:xfrm>
                <a:off x="9913658" y="4411785"/>
                <a:ext cx="667777" cy="410940"/>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7"/>
              </a:solidFill>
              <a:ln w="9525" cap="flat">
                <a:noFill/>
                <a:prstDash val="solid"/>
                <a:miter/>
              </a:ln>
            </p:spPr>
            <p:txBody>
              <a:bodyPr rtlCol="0" anchor="ctr"/>
              <a:lstStyle/>
              <a:p>
                <a:endParaRPr lang="en-US"/>
              </a:p>
            </p:txBody>
          </p:sp>
        </p:grpSp>
        <p:grpSp>
          <p:nvGrpSpPr>
            <p:cNvPr id="135" name="Group 134">
              <a:extLst>
                <a:ext uri="{FF2B5EF4-FFF2-40B4-BE49-F238E27FC236}">
                  <a16:creationId xmlns:a16="http://schemas.microsoft.com/office/drawing/2014/main" id="{B0358BEA-A37D-4B38-A0F9-ACF1B9BE2C47}"/>
                </a:ext>
              </a:extLst>
            </p:cNvPr>
            <p:cNvGrpSpPr/>
            <p:nvPr/>
          </p:nvGrpSpPr>
          <p:grpSpPr>
            <a:xfrm>
              <a:off x="9833056" y="5618828"/>
              <a:ext cx="827155" cy="944788"/>
              <a:chOff x="9833967" y="5773306"/>
              <a:chExt cx="827155" cy="944788"/>
            </a:xfrm>
          </p:grpSpPr>
          <p:sp>
            <p:nvSpPr>
              <p:cNvPr id="117" name="TextBox 116">
                <a:extLst>
                  <a:ext uri="{FF2B5EF4-FFF2-40B4-BE49-F238E27FC236}">
                    <a16:creationId xmlns:a16="http://schemas.microsoft.com/office/drawing/2014/main" id="{71824032-EEC3-45D8-A271-F83E7890A6FE}"/>
                  </a:ext>
                </a:extLst>
              </p:cNvPr>
              <p:cNvSpPr txBox="1"/>
              <p:nvPr/>
            </p:nvSpPr>
            <p:spPr>
              <a:xfrm>
                <a:off x="9845421" y="6296957"/>
                <a:ext cx="804251" cy="421137"/>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r>
                  <a:rPr lang="en-US"/>
                  <a:t>VNET </a:t>
                </a:r>
                <a:br>
                  <a:rPr lang="en-US"/>
                </a:br>
                <a:r>
                  <a:rPr lang="en-US"/>
                  <a:t>peering</a:t>
                </a:r>
              </a:p>
            </p:txBody>
          </p:sp>
          <p:grpSp>
            <p:nvGrpSpPr>
              <p:cNvPr id="131" name="Group 130">
                <a:extLst>
                  <a:ext uri="{FF2B5EF4-FFF2-40B4-BE49-F238E27FC236}">
                    <a16:creationId xmlns:a16="http://schemas.microsoft.com/office/drawing/2014/main" id="{FE7AB4BF-A700-4900-9C66-423E3EA48CB3}"/>
                  </a:ext>
                </a:extLst>
              </p:cNvPr>
              <p:cNvGrpSpPr/>
              <p:nvPr/>
            </p:nvGrpSpPr>
            <p:grpSpPr>
              <a:xfrm>
                <a:off x="9833967" y="5773306"/>
                <a:ext cx="827155" cy="450513"/>
                <a:chOff x="11153553" y="4726171"/>
                <a:chExt cx="624696" cy="340243"/>
              </a:xfrm>
            </p:grpSpPr>
            <p:pic>
              <p:nvPicPr>
                <p:cNvPr id="128" name="Graphic 127">
                  <a:extLst>
                    <a:ext uri="{FF2B5EF4-FFF2-40B4-BE49-F238E27FC236}">
                      <a16:creationId xmlns:a16="http://schemas.microsoft.com/office/drawing/2014/main" id="{26DB1C03-77F8-492B-9B61-D704B54B492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2287" t="19095" r="4258" b="6817"/>
                <a:stretch/>
              </p:blipFill>
              <p:spPr>
                <a:xfrm>
                  <a:off x="11153553" y="4726171"/>
                  <a:ext cx="574893" cy="340243"/>
                </a:xfrm>
                <a:prstGeom prst="rect">
                  <a:avLst/>
                </a:prstGeom>
              </p:spPr>
            </p:pic>
            <p:grpSp>
              <p:nvGrpSpPr>
                <p:cNvPr id="112" name="Group 111">
                  <a:extLst>
                    <a:ext uri="{FF2B5EF4-FFF2-40B4-BE49-F238E27FC236}">
                      <a16:creationId xmlns:a16="http://schemas.microsoft.com/office/drawing/2014/main" id="{1F1B552F-84FC-4E42-8F45-16F67870D0E1}"/>
                    </a:ext>
                  </a:extLst>
                </p:cNvPr>
                <p:cNvGrpSpPr/>
                <p:nvPr/>
              </p:nvGrpSpPr>
              <p:grpSpPr>
                <a:xfrm>
                  <a:off x="11538955" y="4979206"/>
                  <a:ext cx="239294" cy="59655"/>
                  <a:chOff x="8629513" y="2429545"/>
                  <a:chExt cx="529329" cy="148555"/>
                </a:xfrm>
                <a:solidFill>
                  <a:srgbClr val="FFFFFF"/>
                </a:solidFill>
              </p:grpSpPr>
              <p:sp>
                <p:nvSpPr>
                  <p:cNvPr id="113" name="Rectangle: Rounded Corners 112">
                    <a:extLst>
                      <a:ext uri="{FF2B5EF4-FFF2-40B4-BE49-F238E27FC236}">
                        <a16:creationId xmlns:a16="http://schemas.microsoft.com/office/drawing/2014/main" id="{4FA0DE7E-EAE4-483F-83D5-DA0F61478D07}"/>
                      </a:ext>
                    </a:extLst>
                  </p:cNvPr>
                  <p:cNvSpPr/>
                  <p:nvPr/>
                </p:nvSpPr>
                <p:spPr bwMode="auto">
                  <a:xfrm>
                    <a:off x="8629513" y="2429545"/>
                    <a:ext cx="220972" cy="148555"/>
                  </a:xfrm>
                  <a:prstGeom prst="roundRect">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87FE85FC-D2FA-48C5-9900-3737842CFD79}"/>
                      </a:ext>
                    </a:extLst>
                  </p:cNvPr>
                  <p:cNvSpPr/>
                  <p:nvPr/>
                </p:nvSpPr>
                <p:spPr bwMode="auto">
                  <a:xfrm>
                    <a:off x="8937870" y="2429545"/>
                    <a:ext cx="220972" cy="148555"/>
                  </a:xfrm>
                  <a:prstGeom prst="roundRect">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7C8178CF-92C0-4FF7-A0F5-C5DE94B5C757}"/>
                      </a:ext>
                    </a:extLst>
                  </p:cNvPr>
                  <p:cNvSpPr/>
                  <p:nvPr/>
                </p:nvSpPr>
                <p:spPr bwMode="auto">
                  <a:xfrm>
                    <a:off x="8771640" y="2469507"/>
                    <a:ext cx="264016" cy="68630"/>
                  </a:xfrm>
                  <a:prstGeom prst="rect">
                    <a:avLst/>
                  </a:prstGeom>
                  <a:grp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cxnSp>
          <p:nvCxnSpPr>
            <p:cNvPr id="141" name="Straight Connector 140">
              <a:extLst>
                <a:ext uri="{FF2B5EF4-FFF2-40B4-BE49-F238E27FC236}">
                  <a16:creationId xmlns:a16="http://schemas.microsoft.com/office/drawing/2014/main" id="{8CE0AA04-F60B-4BE0-8D1C-6DC541CD185B}"/>
                </a:ext>
              </a:extLst>
            </p:cNvPr>
            <p:cNvCxnSpPr/>
            <p:nvPr/>
          </p:nvCxnSpPr>
          <p:spPr>
            <a:xfrm>
              <a:off x="6143829" y="1295780"/>
              <a:ext cx="0" cy="49407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1AF31AE-E264-4EE7-B3DD-8B0990681625}"/>
                </a:ext>
              </a:extLst>
            </p:cNvPr>
            <p:cNvCxnSpPr/>
            <p:nvPr/>
          </p:nvCxnSpPr>
          <p:spPr>
            <a:xfrm>
              <a:off x="8893201" y="1295780"/>
              <a:ext cx="0" cy="4940710"/>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grpSp>
      <p:sp>
        <p:nvSpPr>
          <p:cNvPr id="89" name="Rectangle 88">
            <a:extLst>
              <a:ext uri="{FF2B5EF4-FFF2-40B4-BE49-F238E27FC236}">
                <a16:creationId xmlns:a16="http://schemas.microsoft.com/office/drawing/2014/main" id="{FE517BF3-75ED-4763-9080-17B187751F8C}"/>
              </a:ext>
            </a:extLst>
          </p:cNvPr>
          <p:cNvSpPr/>
          <p:nvPr/>
        </p:nvSpPr>
        <p:spPr>
          <a:xfrm>
            <a:off x="349624" y="3077366"/>
            <a:ext cx="2823882" cy="424732"/>
          </a:xfrm>
          <a:prstGeom prst="rect">
            <a:avLst/>
          </a:prstGeom>
        </p:spPr>
        <p:txBody>
          <a:bodyPr wrap="square" lIns="0">
            <a:spAutoFit/>
          </a:bodyPr>
          <a:lstStyle/>
          <a:p>
            <a:pPr defTabSz="896386">
              <a:lnSpc>
                <a:spcPct val="90000"/>
              </a:lnSpc>
              <a:spcAft>
                <a:spcPts val="600"/>
              </a:spcAft>
            </a:pPr>
            <a:r>
              <a:rPr lang="en-US" sz="1200" kern="0">
                <a:solidFill>
                  <a:srgbClr val="797979"/>
                </a:solidFill>
                <a:latin typeface="Segoe UI" panose="020B0502040204020203" pitchFamily="34" charset="0"/>
                <a:cs typeface="Segoe UI" panose="020B0502040204020203" pitchFamily="34" charset="0"/>
              </a:rPr>
              <a:t>Run business-critical web </a:t>
            </a:r>
            <a:br>
              <a:rPr lang="en-US" sz="1200" kern="0">
                <a:solidFill>
                  <a:srgbClr val="797979"/>
                </a:solidFill>
                <a:latin typeface="Segoe UI" panose="020B0502040204020203" pitchFamily="34" charset="0"/>
                <a:cs typeface="Segoe UI" panose="020B0502040204020203" pitchFamily="34" charset="0"/>
              </a:rPr>
            </a:br>
            <a:r>
              <a:rPr lang="en-US" sz="1200" kern="0">
                <a:solidFill>
                  <a:srgbClr val="797979"/>
                </a:solidFill>
                <a:latin typeface="Segoe UI" panose="020B0502040204020203" pitchFamily="34" charset="0"/>
                <a:cs typeface="Segoe UI" panose="020B0502040204020203" pitchFamily="34" charset="0"/>
              </a:rPr>
              <a:t>apps in a virtual network</a:t>
            </a:r>
          </a:p>
        </p:txBody>
      </p:sp>
      <p:cxnSp>
        <p:nvCxnSpPr>
          <p:cNvPr id="90" name="Straight Connector 89">
            <a:extLst>
              <a:ext uri="{FF2B5EF4-FFF2-40B4-BE49-F238E27FC236}">
                <a16:creationId xmlns:a16="http://schemas.microsoft.com/office/drawing/2014/main" id="{4AD62F24-A168-4F42-B475-8A023858CF37}"/>
              </a:ext>
            </a:extLst>
          </p:cNvPr>
          <p:cNvCxnSpPr>
            <a:cxnSpLocks/>
          </p:cNvCxnSpPr>
          <p:nvPr/>
        </p:nvCxnSpPr>
        <p:spPr>
          <a:xfrm>
            <a:off x="349624" y="3574536"/>
            <a:ext cx="2783541"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23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10C7A5B9-418D-49CB-9FAF-05AC071E7387}"/>
              </a:ext>
            </a:extLst>
          </p:cNvPr>
          <p:cNvSpPr txBox="1">
            <a:spLocks/>
          </p:cNvSpPr>
          <p:nvPr/>
        </p:nvSpPr>
        <p:spPr>
          <a:xfrm>
            <a:off x="881" y="-13601"/>
            <a:ext cx="11887878"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88"/>
              <a:t>We run it so you don’t have to…</a:t>
            </a:r>
          </a:p>
        </p:txBody>
      </p:sp>
      <p:grpSp>
        <p:nvGrpSpPr>
          <p:cNvPr id="71" name="Group 70">
            <a:extLst>
              <a:ext uri="{FF2B5EF4-FFF2-40B4-BE49-F238E27FC236}">
                <a16:creationId xmlns:a16="http://schemas.microsoft.com/office/drawing/2014/main" id="{27D0B0AB-730E-4D20-8550-7AD6EB7BCEFE}"/>
              </a:ext>
            </a:extLst>
          </p:cNvPr>
          <p:cNvGrpSpPr/>
          <p:nvPr/>
        </p:nvGrpSpPr>
        <p:grpSpPr>
          <a:xfrm>
            <a:off x="1632800" y="815612"/>
            <a:ext cx="9268938" cy="5965738"/>
            <a:chOff x="2153655" y="883914"/>
            <a:chExt cx="9088019" cy="5849294"/>
          </a:xfrm>
        </p:grpSpPr>
        <p:grpSp>
          <p:nvGrpSpPr>
            <p:cNvPr id="2" name="Group 1"/>
            <p:cNvGrpSpPr/>
            <p:nvPr/>
          </p:nvGrpSpPr>
          <p:grpSpPr>
            <a:xfrm>
              <a:off x="2514946" y="3601348"/>
              <a:ext cx="2863284" cy="924115"/>
              <a:chOff x="-98096" y="3319836"/>
              <a:chExt cx="2863686" cy="924247"/>
            </a:xfrm>
          </p:grpSpPr>
          <p:sp>
            <p:nvSpPr>
              <p:cNvPr id="3" name="TextBox 2"/>
              <p:cNvSpPr txBox="1"/>
              <p:nvPr/>
            </p:nvSpPr>
            <p:spPr>
              <a:xfrm>
                <a:off x="-98096" y="3863476"/>
                <a:ext cx="2863686" cy="380607"/>
              </a:xfrm>
              <a:prstGeom prst="rect">
                <a:avLst/>
              </a:prstGeom>
              <a:noFill/>
            </p:spPr>
            <p:txBody>
              <a:bodyPr wrap="none" rtlCol="0">
                <a:spAutoFit/>
              </a:bodyPr>
              <a:lstStyle/>
              <a:p>
                <a:pPr algn="ctr" defTabSz="932418">
                  <a:defRPr/>
                </a:pPr>
                <a:r>
                  <a:rPr lang="en-US" sz="1873" kern="0">
                    <a:solidFill>
                      <a:srgbClr val="282828"/>
                    </a:solidFill>
                    <a:highlight>
                      <a:srgbClr val="FFFF00"/>
                    </a:highlight>
                    <a:latin typeface="Segoe UI Semilight"/>
                  </a:rPr>
                  <a:t>Front End Load balancers </a:t>
                </a:r>
              </a:p>
            </p:txBody>
          </p:sp>
          <p:grpSp>
            <p:nvGrpSpPr>
              <p:cNvPr id="4" name="Group 3"/>
              <p:cNvGrpSpPr/>
              <p:nvPr/>
            </p:nvGrpSpPr>
            <p:grpSpPr>
              <a:xfrm>
                <a:off x="625228" y="3319836"/>
                <a:ext cx="941456" cy="493702"/>
                <a:chOff x="729527" y="2180022"/>
                <a:chExt cx="941456" cy="493702"/>
              </a:xfrm>
            </p:grpSpPr>
            <p:sp>
              <p:nvSpPr>
                <p:cNvPr id="5" name="Trapezoid 4"/>
                <p:cNvSpPr/>
                <p:nvPr/>
              </p:nvSpPr>
              <p:spPr>
                <a:xfrm>
                  <a:off x="729527" y="2180022"/>
                  <a:ext cx="941456" cy="493702"/>
                </a:xfrm>
                <a:prstGeom prst="trapezoid">
                  <a:avLst/>
                </a:prstGeom>
                <a:solidFill>
                  <a:srgbClr val="00ABEC"/>
                </a:solidFill>
                <a:ln>
                  <a:solidFill>
                    <a:srgbClr val="00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73" kern="0">
                    <a:solidFill>
                      <a:srgbClr val="282828"/>
                    </a:solidFill>
                    <a:latin typeface="Segoe UI Semilight"/>
                  </a:endParaRPr>
                </a:p>
              </p:txBody>
            </p:sp>
            <p:pic>
              <p:nvPicPr>
                <p:cNvPr id="6" name="Picture 5"/>
                <p:cNvPicPr>
                  <a:picLocks noChangeAspect="1"/>
                </p:cNvPicPr>
                <p:nvPr/>
              </p:nvPicPr>
              <p:blipFill>
                <a:blip r:embed="rId3">
                  <a:biLevel thresh="25000"/>
                </a:blip>
                <a:stretch>
                  <a:fillRect/>
                </a:stretch>
              </p:blipFill>
              <p:spPr>
                <a:xfrm>
                  <a:off x="1034424" y="2234337"/>
                  <a:ext cx="331662" cy="439325"/>
                </a:xfrm>
                <a:prstGeom prst="rect">
                  <a:avLst/>
                </a:prstGeom>
              </p:spPr>
            </p:pic>
          </p:grpSp>
        </p:grpSp>
        <p:cxnSp>
          <p:nvCxnSpPr>
            <p:cNvPr id="7" name="Elbow Connector 6"/>
            <p:cNvCxnSpPr>
              <a:cxnSpLocks/>
              <a:stCxn id="9" idx="2"/>
              <a:endCxn id="19" idx="2"/>
            </p:cNvCxnSpPr>
            <p:nvPr/>
          </p:nvCxnSpPr>
          <p:spPr>
            <a:xfrm rot="5400000">
              <a:off x="6486869" y="5254387"/>
              <a:ext cx="411772" cy="2147732"/>
            </a:xfrm>
            <a:prstGeom prst="bentConnector2">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1A75DCD-CD59-4A2E-9851-7BD1A780706F}"/>
                </a:ext>
              </a:extLst>
            </p:cNvPr>
            <p:cNvGrpSpPr/>
            <p:nvPr/>
          </p:nvGrpSpPr>
          <p:grpSpPr>
            <a:xfrm>
              <a:off x="7559213" y="5597876"/>
              <a:ext cx="2565180" cy="526540"/>
              <a:chOff x="7559213" y="5597876"/>
              <a:chExt cx="2565180" cy="526540"/>
            </a:xfrm>
          </p:grpSpPr>
          <p:pic>
            <p:nvPicPr>
              <p:cNvPr id="9" name="Picture 8"/>
              <p:cNvPicPr>
                <a:picLocks noChangeAspect="1"/>
              </p:cNvPicPr>
              <p:nvPr/>
            </p:nvPicPr>
            <p:blipFill>
              <a:blip r:embed="rId4"/>
              <a:stretch>
                <a:fillRect/>
              </a:stretch>
            </p:blipFill>
            <p:spPr>
              <a:xfrm>
                <a:off x="7559213" y="5597876"/>
                <a:ext cx="414810" cy="524490"/>
              </a:xfrm>
              <a:prstGeom prst="rect">
                <a:avLst/>
              </a:prstGeom>
            </p:spPr>
          </p:pic>
          <p:sp>
            <p:nvSpPr>
              <p:cNvPr id="10" name="TextBox 9"/>
              <p:cNvSpPr txBox="1"/>
              <p:nvPr/>
            </p:nvSpPr>
            <p:spPr>
              <a:xfrm>
                <a:off x="8048956" y="5743863"/>
                <a:ext cx="2075437" cy="380553"/>
              </a:xfrm>
              <a:prstGeom prst="rect">
                <a:avLst/>
              </a:prstGeom>
              <a:noFill/>
            </p:spPr>
            <p:txBody>
              <a:bodyPr wrap="square" rtlCol="0">
                <a:spAutoFit/>
              </a:bodyPr>
              <a:lstStyle/>
              <a:p>
                <a:pPr defTabSz="932418">
                  <a:defRPr/>
                </a:pPr>
                <a:r>
                  <a:rPr lang="en-US" sz="1873" kern="0">
                    <a:solidFill>
                      <a:srgbClr val="282828"/>
                    </a:solidFill>
                    <a:highlight>
                      <a:srgbClr val="FFFF00"/>
                    </a:highlight>
                    <a:latin typeface="Segoe UI Semilight"/>
                  </a:rPr>
                  <a:t>Runtime Database</a:t>
                </a:r>
              </a:p>
            </p:txBody>
          </p:sp>
        </p:grpSp>
        <p:sp>
          <p:nvSpPr>
            <p:cNvPr id="13" name="Rectangle 12"/>
            <p:cNvSpPr/>
            <p:nvPr/>
          </p:nvSpPr>
          <p:spPr>
            <a:xfrm>
              <a:off x="6581390" y="3179859"/>
              <a:ext cx="1774339" cy="1447159"/>
            </a:xfrm>
            <a:prstGeom prst="rect">
              <a:avLst/>
            </a:prstGeom>
            <a:noFill/>
            <a:ln w="28575">
              <a:solidFill>
                <a:srgbClr val="0072C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73" kern="0">
                <a:solidFill>
                  <a:srgbClr val="282828"/>
                </a:solidFill>
                <a:latin typeface="Segoe UI Semilight"/>
              </a:endParaRPr>
            </a:p>
          </p:txBody>
        </p:sp>
        <p:pic>
          <p:nvPicPr>
            <p:cNvPr id="14" name="Picture 13"/>
            <p:cNvPicPr>
              <a:picLocks noChangeAspect="1"/>
            </p:cNvPicPr>
            <p:nvPr/>
          </p:nvPicPr>
          <p:blipFill>
            <a:blip r:embed="rId5"/>
            <a:stretch>
              <a:fillRect/>
            </a:stretch>
          </p:blipFill>
          <p:spPr>
            <a:xfrm>
              <a:off x="6802977" y="3708629"/>
              <a:ext cx="572218" cy="467414"/>
            </a:xfrm>
            <a:prstGeom prst="rect">
              <a:avLst/>
            </a:prstGeom>
            <a:ln>
              <a:solidFill>
                <a:srgbClr val="0072C6"/>
              </a:solidFill>
            </a:ln>
          </p:spPr>
        </p:pic>
        <p:pic>
          <p:nvPicPr>
            <p:cNvPr id="16" name="Picture 15"/>
            <p:cNvPicPr>
              <a:picLocks noChangeAspect="1"/>
            </p:cNvPicPr>
            <p:nvPr/>
          </p:nvPicPr>
          <p:blipFill>
            <a:blip r:embed="rId6"/>
            <a:stretch>
              <a:fillRect/>
            </a:stretch>
          </p:blipFill>
          <p:spPr>
            <a:xfrm>
              <a:off x="6262579" y="2814362"/>
              <a:ext cx="632515" cy="530633"/>
            </a:xfrm>
            <a:prstGeom prst="rect">
              <a:avLst/>
            </a:prstGeom>
          </p:spPr>
        </p:pic>
        <p:grpSp>
          <p:nvGrpSpPr>
            <p:cNvPr id="18" name="Group 17"/>
            <p:cNvGrpSpPr/>
            <p:nvPr/>
          </p:nvGrpSpPr>
          <p:grpSpPr>
            <a:xfrm>
              <a:off x="2153655" y="6335069"/>
              <a:ext cx="3465230" cy="398139"/>
              <a:chOff x="519242" y="1043723"/>
              <a:chExt cx="3465724" cy="398196"/>
            </a:xfrm>
          </p:grpSpPr>
          <p:pic>
            <p:nvPicPr>
              <p:cNvPr id="19" name="Picture 18"/>
              <p:cNvPicPr>
                <a:picLocks noChangeAspect="1"/>
              </p:cNvPicPr>
              <p:nvPr/>
            </p:nvPicPr>
            <p:blipFill>
              <a:blip r:embed="rId3">
                <a:biLevel thresh="25000"/>
              </a:blip>
              <a:stretch>
                <a:fillRect/>
              </a:stretch>
            </p:blipFill>
            <p:spPr>
              <a:xfrm rot="16200000">
                <a:off x="3522140" y="979092"/>
                <a:ext cx="398196" cy="5274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pic>
          <p:sp>
            <p:nvSpPr>
              <p:cNvPr id="20" name="TextBox 19"/>
              <p:cNvSpPr txBox="1"/>
              <p:nvPr/>
            </p:nvSpPr>
            <p:spPr>
              <a:xfrm>
                <a:off x="519242" y="1058154"/>
                <a:ext cx="2938267" cy="380607"/>
              </a:xfrm>
              <a:prstGeom prst="rect">
                <a:avLst/>
              </a:prstGeom>
              <a:noFill/>
            </p:spPr>
            <p:txBody>
              <a:bodyPr wrap="square" rtlCol="0">
                <a:spAutoFit/>
              </a:bodyPr>
              <a:lstStyle/>
              <a:p>
                <a:pPr algn="ctr" defTabSz="932418">
                  <a:defRPr/>
                </a:pPr>
                <a:r>
                  <a:rPr lang="en-US" sz="1873" kern="0">
                    <a:solidFill>
                      <a:srgbClr val="282828"/>
                    </a:solidFill>
                    <a:highlight>
                      <a:srgbClr val="FFFF00"/>
                    </a:highlight>
                    <a:latin typeface="Segoe UI Semilight"/>
                  </a:rPr>
                  <a:t>Provisioning API Endpoint</a:t>
                </a:r>
              </a:p>
            </p:txBody>
          </p:sp>
        </p:grpSp>
        <p:grpSp>
          <p:nvGrpSpPr>
            <p:cNvPr id="25" name="Group 24"/>
            <p:cNvGrpSpPr/>
            <p:nvPr/>
          </p:nvGrpSpPr>
          <p:grpSpPr>
            <a:xfrm>
              <a:off x="8143506" y="1945331"/>
              <a:ext cx="3098168" cy="527905"/>
              <a:chOff x="8519842" y="5165196"/>
              <a:chExt cx="3098605" cy="527979"/>
            </a:xfrm>
          </p:grpSpPr>
          <p:pic>
            <p:nvPicPr>
              <p:cNvPr id="28" name="Picture 27"/>
              <p:cNvPicPr>
                <a:picLocks noChangeAspect="1"/>
              </p:cNvPicPr>
              <p:nvPr/>
            </p:nvPicPr>
            <p:blipFill>
              <a:blip r:embed="rId7"/>
              <a:stretch>
                <a:fillRect/>
              </a:stretch>
            </p:blipFill>
            <p:spPr>
              <a:xfrm>
                <a:off x="8519842" y="5165196"/>
                <a:ext cx="605264" cy="527979"/>
              </a:xfrm>
              <a:prstGeom prst="rect">
                <a:avLst/>
              </a:prstGeom>
            </p:spPr>
          </p:pic>
          <p:sp>
            <p:nvSpPr>
              <p:cNvPr id="29" name="TextBox 28"/>
              <p:cNvSpPr txBox="1"/>
              <p:nvPr/>
            </p:nvSpPr>
            <p:spPr>
              <a:xfrm>
                <a:off x="9125106" y="5246227"/>
                <a:ext cx="2493341" cy="380606"/>
              </a:xfrm>
              <a:prstGeom prst="rect">
                <a:avLst/>
              </a:prstGeom>
              <a:noFill/>
            </p:spPr>
            <p:txBody>
              <a:bodyPr wrap="none" rtlCol="0">
                <a:spAutoFit/>
              </a:bodyPr>
              <a:lstStyle/>
              <a:p>
                <a:pPr defTabSz="932418">
                  <a:defRPr/>
                </a:pPr>
                <a:r>
                  <a:rPr lang="en-US" sz="1873" kern="0">
                    <a:solidFill>
                      <a:srgbClr val="282828"/>
                    </a:solidFill>
                    <a:highlight>
                      <a:srgbClr val="FFFF00"/>
                    </a:highlight>
                    <a:latin typeface="Segoe UI Semilight"/>
                  </a:rPr>
                  <a:t>Persistent Site Storage</a:t>
                </a:r>
              </a:p>
            </p:txBody>
          </p:sp>
        </p:grpSp>
        <p:sp>
          <p:nvSpPr>
            <p:cNvPr id="24" name="TextBox 23"/>
            <p:cNvSpPr txBox="1"/>
            <p:nvPr/>
          </p:nvSpPr>
          <p:spPr>
            <a:xfrm>
              <a:off x="7471386" y="1650830"/>
              <a:ext cx="2719014" cy="323037"/>
            </a:xfrm>
            <a:prstGeom prst="rect">
              <a:avLst/>
            </a:prstGeom>
            <a:noFill/>
          </p:spPr>
          <p:txBody>
            <a:bodyPr wrap="none" rtlCol="0">
              <a:spAutoFit/>
            </a:bodyPr>
            <a:lstStyle/>
            <a:p>
              <a:pPr defTabSz="932418">
                <a:defRPr/>
              </a:pPr>
              <a:r>
                <a:rPr lang="en-US" sz="1499" kern="0">
                  <a:solidFill>
                    <a:srgbClr val="282828"/>
                  </a:solidFill>
                  <a:highlight>
                    <a:srgbClr val="FFFF00"/>
                  </a:highlight>
                  <a:latin typeface="Segoe UI Semilight"/>
                </a:rPr>
                <a:t>Local Container / Stacks Cache</a:t>
              </a:r>
            </a:p>
          </p:txBody>
        </p:sp>
        <p:cxnSp>
          <p:nvCxnSpPr>
            <p:cNvPr id="30" name="Straight Arrow Connector 29"/>
            <p:cNvCxnSpPr>
              <a:cxnSpLocks/>
            </p:cNvCxnSpPr>
            <p:nvPr/>
          </p:nvCxnSpPr>
          <p:spPr>
            <a:xfrm>
              <a:off x="7011101" y="1543883"/>
              <a:ext cx="0" cy="1535795"/>
            </a:xfrm>
            <a:prstGeom prst="straightConnector1">
              <a:avLst/>
            </a:prstGeom>
            <a:ln w="28575">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cxnSpLocks/>
              <a:stCxn id="13" idx="0"/>
            </p:cNvCxnSpPr>
            <p:nvPr/>
          </p:nvCxnSpPr>
          <p:spPr>
            <a:xfrm rot="5400000" flipH="1" flipV="1">
              <a:off x="7618264" y="2312239"/>
              <a:ext cx="717916" cy="1017324"/>
            </a:xfrm>
            <a:prstGeom prst="bentConnector2">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p:cNvCxnSpPr>
            <p:nvPr/>
          </p:nvCxnSpPr>
          <p:spPr>
            <a:xfrm flipH="1">
              <a:off x="7796932" y="4843935"/>
              <a:ext cx="138523" cy="650209"/>
            </a:xfrm>
            <a:prstGeom prst="straightConnector1">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2974030" y="1667334"/>
              <a:ext cx="1801214" cy="614417"/>
              <a:chOff x="144154" y="2312570"/>
              <a:chExt cx="1801469" cy="614504"/>
            </a:xfrm>
            <a:solidFill>
              <a:schemeClr val="accent1"/>
            </a:solidFill>
          </p:grpSpPr>
          <p:pic>
            <p:nvPicPr>
              <p:cNvPr id="34" name="Picture 33"/>
              <p:cNvPicPr>
                <a:picLocks noChangeAspect="1"/>
              </p:cNvPicPr>
              <p:nvPr/>
            </p:nvPicPr>
            <p:blipFill>
              <a:blip r:embed="rId8">
                <a:biLevel thresh="25000"/>
              </a:blip>
              <a:stretch>
                <a:fillRect/>
              </a:stretch>
            </p:blipFill>
            <p:spPr>
              <a:xfrm>
                <a:off x="144154" y="2312570"/>
                <a:ext cx="435794" cy="614504"/>
              </a:xfrm>
              <a:prstGeom prst="rect">
                <a:avLst/>
              </a:prstGeom>
              <a:grpFill/>
            </p:spPr>
          </p:pic>
          <p:pic>
            <p:nvPicPr>
              <p:cNvPr id="35" name="Picture 34"/>
              <p:cNvPicPr>
                <a:picLocks noChangeAspect="1"/>
              </p:cNvPicPr>
              <p:nvPr/>
            </p:nvPicPr>
            <p:blipFill>
              <a:blip r:embed="rId9">
                <a:biLevel thresh="25000"/>
              </a:blip>
              <a:stretch>
                <a:fillRect/>
              </a:stretch>
            </p:blipFill>
            <p:spPr>
              <a:xfrm>
                <a:off x="1369250" y="2442108"/>
                <a:ext cx="576373" cy="380566"/>
              </a:xfrm>
              <a:prstGeom prst="rect">
                <a:avLst/>
              </a:prstGeom>
              <a:grpFill/>
            </p:spPr>
          </p:pic>
          <p:pic>
            <p:nvPicPr>
              <p:cNvPr id="36" name="Picture 35"/>
              <p:cNvPicPr>
                <a:picLocks noChangeAspect="1"/>
              </p:cNvPicPr>
              <p:nvPr/>
            </p:nvPicPr>
            <p:blipFill>
              <a:blip r:embed="rId10">
                <a:biLevel thresh="25000"/>
              </a:blip>
              <a:stretch>
                <a:fillRect/>
              </a:stretch>
            </p:blipFill>
            <p:spPr>
              <a:xfrm>
                <a:off x="625228" y="2419998"/>
                <a:ext cx="679390" cy="424786"/>
              </a:xfrm>
              <a:prstGeom prst="rect">
                <a:avLst/>
              </a:prstGeom>
              <a:grpFill/>
            </p:spPr>
          </p:pic>
        </p:grpSp>
        <p:cxnSp>
          <p:nvCxnSpPr>
            <p:cNvPr id="37" name="Straight Arrow Connector 36"/>
            <p:cNvCxnSpPr>
              <a:cxnSpLocks/>
              <a:endCxn id="5" idx="0"/>
            </p:cNvCxnSpPr>
            <p:nvPr/>
          </p:nvCxnSpPr>
          <p:spPr>
            <a:xfrm flipH="1">
              <a:off x="3708830" y="2281750"/>
              <a:ext cx="22158" cy="131959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endCxn id="13" idx="1"/>
            </p:cNvCxnSpPr>
            <p:nvPr/>
          </p:nvCxnSpPr>
          <p:spPr>
            <a:xfrm>
              <a:off x="4190522" y="3875288"/>
              <a:ext cx="2390868" cy="28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1"/>
            <a:stretch>
              <a:fillRect/>
            </a:stretch>
          </p:blipFill>
          <p:spPr>
            <a:xfrm>
              <a:off x="5686288" y="1269448"/>
              <a:ext cx="576291" cy="474776"/>
            </a:xfrm>
            <a:prstGeom prst="rect">
              <a:avLst/>
            </a:prstGeom>
          </p:spPr>
        </p:pic>
        <p:sp>
          <p:nvSpPr>
            <p:cNvPr id="41" name="TextBox 40"/>
            <p:cNvSpPr txBox="1"/>
            <p:nvPr/>
          </p:nvSpPr>
          <p:spPr>
            <a:xfrm>
              <a:off x="5156354" y="883914"/>
              <a:ext cx="2052165" cy="369332"/>
            </a:xfrm>
            <a:prstGeom prst="rect">
              <a:avLst/>
            </a:prstGeom>
            <a:noFill/>
          </p:spPr>
          <p:txBody>
            <a:bodyPr wrap="none" rtlCol="0">
              <a:spAutoFit/>
            </a:bodyPr>
            <a:lstStyle/>
            <a:p>
              <a:pPr defTabSz="932418">
                <a:defRPr/>
              </a:pPr>
              <a:r>
                <a:rPr lang="en-US" sz="1800" kern="0">
                  <a:solidFill>
                    <a:srgbClr val="282828"/>
                  </a:solidFill>
                  <a:highlight>
                    <a:srgbClr val="FFFF00"/>
                  </a:highlight>
                  <a:latin typeface="Segoe UI Semilight"/>
                </a:rPr>
                <a:t>Monitoring Service</a:t>
              </a:r>
            </a:p>
          </p:txBody>
        </p:sp>
        <p:cxnSp>
          <p:nvCxnSpPr>
            <p:cNvPr id="43" name="Straight Arrow Connector 42">
              <a:extLst>
                <a:ext uri="{FF2B5EF4-FFF2-40B4-BE49-F238E27FC236}">
                  <a16:creationId xmlns:a16="http://schemas.microsoft.com/office/drawing/2014/main" id="{6808444C-120B-4F7C-8E30-E224A89F649A}"/>
                </a:ext>
              </a:extLst>
            </p:cNvPr>
            <p:cNvCxnSpPr>
              <a:cxnSpLocks/>
            </p:cNvCxnSpPr>
            <p:nvPr/>
          </p:nvCxnSpPr>
          <p:spPr>
            <a:xfrm flipV="1">
              <a:off x="6250624" y="1506836"/>
              <a:ext cx="760477" cy="779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8F26A89-B451-4CA9-AFD7-3CEA11C5D5B0}"/>
                </a:ext>
              </a:extLst>
            </p:cNvPr>
            <p:cNvSpPr txBox="1"/>
            <p:nvPr/>
          </p:nvSpPr>
          <p:spPr>
            <a:xfrm>
              <a:off x="6544795" y="4170865"/>
              <a:ext cx="2075437" cy="307648"/>
            </a:xfrm>
            <a:prstGeom prst="rect">
              <a:avLst/>
            </a:prstGeom>
            <a:noFill/>
          </p:spPr>
          <p:txBody>
            <a:bodyPr wrap="square" rtlCol="0">
              <a:spAutoFit/>
            </a:bodyPr>
            <a:lstStyle/>
            <a:p>
              <a:pPr defTabSz="932418">
                <a:defRPr/>
              </a:pPr>
              <a:r>
                <a:rPr lang="en-US" sz="1399" kern="0">
                  <a:solidFill>
                    <a:srgbClr val="282828"/>
                  </a:solidFill>
                  <a:latin typeface="Segoe UI Semilight"/>
                </a:rPr>
                <a:t>App Container 1</a:t>
              </a:r>
            </a:p>
          </p:txBody>
        </p:sp>
        <p:grpSp>
          <p:nvGrpSpPr>
            <p:cNvPr id="60" name="Group 59">
              <a:extLst>
                <a:ext uri="{FF2B5EF4-FFF2-40B4-BE49-F238E27FC236}">
                  <a16:creationId xmlns:a16="http://schemas.microsoft.com/office/drawing/2014/main" id="{58FB2812-6A59-4C54-BB09-6F1BC7BD7701}"/>
                </a:ext>
              </a:extLst>
            </p:cNvPr>
            <p:cNvGrpSpPr/>
            <p:nvPr/>
          </p:nvGrpSpPr>
          <p:grpSpPr>
            <a:xfrm>
              <a:off x="7972568" y="3642656"/>
              <a:ext cx="1592039" cy="1447159"/>
              <a:chOff x="7827496" y="2883528"/>
              <a:chExt cx="1592039" cy="1447159"/>
            </a:xfrm>
          </p:grpSpPr>
          <p:sp>
            <p:nvSpPr>
              <p:cNvPr id="46" name="Rectangle 45">
                <a:extLst>
                  <a:ext uri="{FF2B5EF4-FFF2-40B4-BE49-F238E27FC236}">
                    <a16:creationId xmlns:a16="http://schemas.microsoft.com/office/drawing/2014/main" id="{AA283D21-F5B2-47F6-9B4E-70EA111867A0}"/>
                  </a:ext>
                </a:extLst>
              </p:cNvPr>
              <p:cNvSpPr/>
              <p:nvPr/>
            </p:nvSpPr>
            <p:spPr>
              <a:xfrm>
                <a:off x="7827496" y="2883528"/>
                <a:ext cx="1592039" cy="1447159"/>
              </a:xfrm>
              <a:prstGeom prst="rect">
                <a:avLst/>
              </a:prstGeom>
              <a:noFill/>
              <a:ln w="28575">
                <a:solidFill>
                  <a:srgbClr val="0072C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73" kern="0">
                  <a:solidFill>
                    <a:srgbClr val="282828"/>
                  </a:solidFill>
                  <a:latin typeface="Segoe UI Semilight"/>
                </a:endParaRPr>
              </a:p>
            </p:txBody>
          </p:sp>
          <p:pic>
            <p:nvPicPr>
              <p:cNvPr id="47" name="Picture 46">
                <a:extLst>
                  <a:ext uri="{FF2B5EF4-FFF2-40B4-BE49-F238E27FC236}">
                    <a16:creationId xmlns:a16="http://schemas.microsoft.com/office/drawing/2014/main" id="{8F60097E-53DC-456C-8DCF-699C277F9B38}"/>
                  </a:ext>
                </a:extLst>
              </p:cNvPr>
              <p:cNvPicPr>
                <a:picLocks noChangeAspect="1"/>
              </p:cNvPicPr>
              <p:nvPr/>
            </p:nvPicPr>
            <p:blipFill>
              <a:blip r:embed="rId5"/>
              <a:stretch>
                <a:fillRect/>
              </a:stretch>
            </p:blipFill>
            <p:spPr>
              <a:xfrm>
                <a:off x="8074337" y="3396102"/>
                <a:ext cx="572218" cy="467414"/>
              </a:xfrm>
              <a:prstGeom prst="rect">
                <a:avLst/>
              </a:prstGeom>
              <a:ln>
                <a:solidFill>
                  <a:srgbClr val="0072C6"/>
                </a:solidFill>
              </a:ln>
            </p:spPr>
          </p:pic>
          <p:sp>
            <p:nvSpPr>
              <p:cNvPr id="51" name="TextBox 50">
                <a:extLst>
                  <a:ext uri="{FF2B5EF4-FFF2-40B4-BE49-F238E27FC236}">
                    <a16:creationId xmlns:a16="http://schemas.microsoft.com/office/drawing/2014/main" id="{9D3BE871-1E8B-43DE-BAEE-21A4C5093C03}"/>
                  </a:ext>
                </a:extLst>
              </p:cNvPr>
              <p:cNvSpPr txBox="1"/>
              <p:nvPr/>
            </p:nvSpPr>
            <p:spPr>
              <a:xfrm>
                <a:off x="7898496" y="3846087"/>
                <a:ext cx="1450041" cy="307648"/>
              </a:xfrm>
              <a:prstGeom prst="rect">
                <a:avLst/>
              </a:prstGeom>
              <a:noFill/>
            </p:spPr>
            <p:txBody>
              <a:bodyPr wrap="square" rtlCol="0">
                <a:spAutoFit/>
              </a:bodyPr>
              <a:lstStyle/>
              <a:p>
                <a:pPr defTabSz="932418">
                  <a:defRPr/>
                </a:pPr>
                <a:r>
                  <a:rPr lang="en-US" sz="1399" kern="0">
                    <a:solidFill>
                      <a:srgbClr val="282828"/>
                    </a:solidFill>
                    <a:latin typeface="Segoe UI Semilight"/>
                  </a:rPr>
                  <a:t>App Container </a:t>
                </a:r>
                <a:r>
                  <a:rPr lang="en-US" sz="1399" i="1" kern="0">
                    <a:solidFill>
                      <a:srgbClr val="282828"/>
                    </a:solidFill>
                    <a:latin typeface="Segoe UI Semilight"/>
                  </a:rPr>
                  <a:t>n</a:t>
                </a:r>
                <a:endParaRPr lang="en-US" sz="1399" kern="0">
                  <a:solidFill>
                    <a:srgbClr val="282828"/>
                  </a:solidFill>
                  <a:latin typeface="Segoe UI Semilight"/>
                </a:endParaRPr>
              </a:p>
            </p:txBody>
          </p:sp>
        </p:grpSp>
        <p:sp>
          <p:nvSpPr>
            <p:cNvPr id="55" name="TextBox 54">
              <a:extLst>
                <a:ext uri="{FF2B5EF4-FFF2-40B4-BE49-F238E27FC236}">
                  <a16:creationId xmlns:a16="http://schemas.microsoft.com/office/drawing/2014/main" id="{9ABAD2F3-46DE-481A-974E-AA73D2876C81}"/>
                </a:ext>
              </a:extLst>
            </p:cNvPr>
            <p:cNvSpPr txBox="1"/>
            <p:nvPr/>
          </p:nvSpPr>
          <p:spPr>
            <a:xfrm>
              <a:off x="3518416" y="2658849"/>
              <a:ext cx="2259908" cy="380553"/>
            </a:xfrm>
            <a:prstGeom prst="rect">
              <a:avLst/>
            </a:prstGeom>
            <a:noFill/>
          </p:spPr>
          <p:txBody>
            <a:bodyPr wrap="square" rtlCol="0">
              <a:spAutoFit/>
            </a:bodyPr>
            <a:lstStyle/>
            <a:p>
              <a:pPr algn="ctr" defTabSz="932418">
                <a:defRPr/>
              </a:pPr>
              <a:r>
                <a:rPr lang="en-US" sz="1873" kern="0">
                  <a:solidFill>
                    <a:srgbClr val="282828"/>
                  </a:solidFill>
                  <a:latin typeface="Segoe UI Semilight"/>
                </a:rPr>
                <a:t>Incoming Request</a:t>
              </a:r>
            </a:p>
          </p:txBody>
        </p:sp>
        <p:sp>
          <p:nvSpPr>
            <p:cNvPr id="63" name="Explosion: 8 Points 62">
              <a:extLst>
                <a:ext uri="{FF2B5EF4-FFF2-40B4-BE49-F238E27FC236}">
                  <a16:creationId xmlns:a16="http://schemas.microsoft.com/office/drawing/2014/main" id="{DEF70047-CCD5-452F-B165-234686B705F1}"/>
                </a:ext>
              </a:extLst>
            </p:cNvPr>
            <p:cNvSpPr/>
            <p:nvPr/>
          </p:nvSpPr>
          <p:spPr bwMode="auto">
            <a:xfrm>
              <a:off x="7298535" y="2951783"/>
              <a:ext cx="1689944" cy="1447159"/>
            </a:xfrm>
            <a:prstGeom prst="irregularSeal1">
              <a:avLst/>
            </a:prstGeom>
            <a:solidFill>
              <a:srgbClr val="DB5C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b="1">
                  <a:gradFill>
                    <a:gsLst>
                      <a:gs pos="0">
                        <a:srgbClr val="FFFFFF"/>
                      </a:gs>
                      <a:gs pos="100000">
                        <a:srgbClr val="FFFFFF"/>
                      </a:gs>
                    </a:gsLst>
                    <a:lin ang="5400000" scaled="0"/>
                  </a:gradFill>
                  <a:ea typeface="Segoe UI" pitchFamily="34" charset="0"/>
                  <a:cs typeface="Segoe UI" pitchFamily="34" charset="0"/>
                </a:rPr>
                <a:t>Your Code</a:t>
              </a:r>
            </a:p>
          </p:txBody>
        </p:sp>
        <p:sp>
          <p:nvSpPr>
            <p:cNvPr id="69" name="TextBox 68">
              <a:extLst>
                <a:ext uri="{FF2B5EF4-FFF2-40B4-BE49-F238E27FC236}">
                  <a16:creationId xmlns:a16="http://schemas.microsoft.com/office/drawing/2014/main" id="{7F761631-AA04-4B9D-8DC0-1924A1AF04B3}"/>
                </a:ext>
              </a:extLst>
            </p:cNvPr>
            <p:cNvSpPr txBox="1"/>
            <p:nvPr/>
          </p:nvSpPr>
          <p:spPr>
            <a:xfrm>
              <a:off x="7066697" y="4622644"/>
              <a:ext cx="2075437" cy="380553"/>
            </a:xfrm>
            <a:prstGeom prst="rect">
              <a:avLst/>
            </a:prstGeom>
            <a:noFill/>
          </p:spPr>
          <p:txBody>
            <a:bodyPr wrap="square" rtlCol="0">
              <a:spAutoFit/>
            </a:bodyPr>
            <a:lstStyle/>
            <a:p>
              <a:pPr defTabSz="932418">
                <a:defRPr/>
              </a:pPr>
              <a:r>
                <a:rPr lang="en-US" sz="1873" kern="0">
                  <a:solidFill>
                    <a:srgbClr val="282828"/>
                  </a:solidFill>
                  <a:highlight>
                    <a:srgbClr val="FFFF00"/>
                  </a:highlight>
                  <a:latin typeface="Segoe UI Semilight"/>
                </a:rPr>
                <a:t>Spare instances</a:t>
              </a:r>
            </a:p>
          </p:txBody>
        </p:sp>
      </p:grpSp>
    </p:spTree>
    <p:extLst>
      <p:ext uri="{BB962C8B-B14F-4D97-AF65-F5344CB8AC3E}">
        <p14:creationId xmlns:p14="http://schemas.microsoft.com/office/powerpoint/2010/main" val="400520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74298" y="342289"/>
            <a:ext cx="11887878" cy="917575"/>
          </a:xfrm>
        </p:spPr>
        <p:txBody>
          <a:bodyPr/>
          <a:lstStyle/>
          <a:p>
            <a:r>
              <a:rPr lang="en-US"/>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33882" y="1616045"/>
            <a:ext cx="4897749" cy="1965298"/>
          </a:xfrm>
        </p:spPr>
        <p:txBody>
          <a:bodyPr/>
          <a:lstStyle/>
          <a:p>
            <a:r>
              <a:rPr lang="en-US" sz="1632"/>
              <a:t>PROVIDE USERS AROUND THE WORLD WITH FAST ACCESS TO DATA</a:t>
            </a:r>
          </a:p>
          <a:p>
            <a:endParaRPr lang="en-US"/>
          </a:p>
          <a:p>
            <a:r>
              <a:rPr lang="en-US" sz="1632" b="0">
                <a:solidFill>
                  <a:schemeClr val="tx1"/>
                </a:solidFill>
                <a:latin typeface="Segoe UI Semilight" charset="0"/>
                <a:ea typeface="Segoe UI Semilight" charset="0"/>
                <a:cs typeface="Segoe UI Semilight" charset="0"/>
              </a:rPr>
              <a:t>Serve &lt;10 </a:t>
            </a:r>
            <a:r>
              <a:rPr lang="en-US" sz="1632" b="0" err="1">
                <a:solidFill>
                  <a:schemeClr val="tx1"/>
                </a:solidFill>
                <a:latin typeface="Segoe UI Semilight" charset="0"/>
                <a:ea typeface="Segoe UI Semilight" charset="0"/>
                <a:cs typeface="Segoe UI Semilight" charset="0"/>
              </a:rPr>
              <a:t>ms</a:t>
            </a:r>
            <a:r>
              <a:rPr lang="en-US" sz="1632" b="0">
                <a:solidFill>
                  <a:schemeClr val="tx1"/>
                </a:solidFill>
                <a:latin typeface="Segoe UI Semilight" charset="0"/>
                <a:ea typeface="Segoe UI Semilight" charset="0"/>
                <a:cs typeface="Segoe UI Semilight" charset="0"/>
              </a:rPr>
              <a:t> read and &lt;15 </a:t>
            </a:r>
            <a:r>
              <a:rPr lang="en-US" sz="1632" b="0" err="1">
                <a:solidFill>
                  <a:schemeClr val="tx1"/>
                </a:solidFill>
                <a:latin typeface="Segoe UI Semilight" charset="0"/>
                <a:ea typeface="Segoe UI Semilight" charset="0"/>
                <a:cs typeface="Segoe UI Semilight" charset="0"/>
              </a:rPr>
              <a:t>ms</a:t>
            </a:r>
            <a:r>
              <a:rPr lang="en-US" sz="1632" b="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p:txBody>
      </p:sp>
      <p:grpSp>
        <p:nvGrpSpPr>
          <p:cNvPr id="2" name="Group 1"/>
          <p:cNvGrpSpPr/>
          <p:nvPr/>
        </p:nvGrpSpPr>
        <p:grpSpPr>
          <a:xfrm>
            <a:off x="7000078" y="2154103"/>
            <a:ext cx="3449288" cy="3178524"/>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32597">
                  <a:defRPr/>
                </a:pPr>
                <a:endParaRPr lang="en-US" kern="0">
                  <a:solidFill>
                    <a:srgbClr val="FFFFFF"/>
                  </a:solidFill>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73"/>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grpSp>
    </p:spTree>
    <p:extLst>
      <p:ext uri="{BB962C8B-B14F-4D97-AF65-F5344CB8AC3E}">
        <p14:creationId xmlns:p14="http://schemas.microsoft.com/office/powerpoint/2010/main" val="357659042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a:t>Azure SQL Database – Everything built-in</a:t>
            </a:r>
          </a:p>
        </p:txBody>
      </p:sp>
      <p:sp>
        <p:nvSpPr>
          <p:cNvPr id="58" name="Rectangle 57">
            <a:extLst>
              <a:ext uri="{FF2B5EF4-FFF2-40B4-BE49-F238E27FC236}">
                <a16:creationId xmlns:a16="http://schemas.microsoft.com/office/drawing/2014/main" id="{38F94C6C-E1DE-4341-815B-B5332F01FB4A}"/>
              </a:ext>
            </a:extLst>
          </p:cNvPr>
          <p:cNvSpPr>
            <a:spLocks/>
          </p:cNvSpPr>
          <p:nvPr/>
        </p:nvSpPr>
        <p:spPr bwMode="auto">
          <a:xfrm>
            <a:off x="2513288" y="2301451"/>
            <a:ext cx="2456137"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defRPr/>
            </a:pPr>
            <a:r>
              <a:rPr lang="en-US" sz="2040" b="1">
                <a:solidFill>
                  <a:schemeClr val="tx2"/>
                </a:solidFill>
                <a:latin typeface="Segoe UI Semibold" charset="0"/>
                <a:ea typeface="Segoe UI Semibold" charset="0"/>
                <a:cs typeface="Segoe UI Semibold" charset="0"/>
              </a:rPr>
              <a:t>Scales</a:t>
            </a:r>
            <a:br>
              <a:rPr lang="en-US" sz="2040" b="1">
                <a:solidFill>
                  <a:schemeClr val="tx2"/>
                </a:solidFill>
                <a:latin typeface="Segoe UI Semibold" charset="0"/>
                <a:ea typeface="Segoe UI Semibold" charset="0"/>
                <a:cs typeface="Segoe UI Semibold" charset="0"/>
              </a:rPr>
            </a:br>
            <a:r>
              <a:rPr lang="en-US" sz="2040" b="1">
                <a:solidFill>
                  <a:schemeClr val="tx2"/>
                </a:solidFill>
                <a:latin typeface="Segoe UI Semibold" charset="0"/>
                <a:ea typeface="Segoe UI Semibold" charset="0"/>
                <a:cs typeface="Segoe UI Semibold" charset="0"/>
              </a:rPr>
              <a:t>on the fly</a:t>
            </a:r>
          </a:p>
        </p:txBody>
      </p:sp>
      <p:sp>
        <p:nvSpPr>
          <p:cNvPr id="64" name="Rectangle 63">
            <a:extLst>
              <a:ext uri="{FF2B5EF4-FFF2-40B4-BE49-F238E27FC236}">
                <a16:creationId xmlns:a16="http://schemas.microsoft.com/office/drawing/2014/main" id="{879A8AB1-B549-4520-B46C-9FBE43D973D0}"/>
              </a:ext>
            </a:extLst>
          </p:cNvPr>
          <p:cNvSpPr>
            <a:spLocks noChangeAspect="1"/>
          </p:cNvSpPr>
          <p:nvPr/>
        </p:nvSpPr>
        <p:spPr bwMode="auto">
          <a:xfrm>
            <a:off x="27525" y="2301451"/>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defRPr/>
            </a:pPr>
            <a:r>
              <a:rPr lang="en-US" sz="2040" b="1">
                <a:solidFill>
                  <a:schemeClr val="tx2"/>
                </a:solidFill>
                <a:latin typeface="Segoe UI Semibold" charset="0"/>
                <a:ea typeface="Segoe UI Semibold" charset="0"/>
                <a:cs typeface="Segoe UI Semibold" charset="0"/>
              </a:rPr>
              <a:t>Intelligent performance</a:t>
            </a:r>
          </a:p>
        </p:txBody>
      </p:sp>
      <p:sp>
        <p:nvSpPr>
          <p:cNvPr id="65" name="Rectangle 64">
            <a:extLst>
              <a:ext uri="{FF2B5EF4-FFF2-40B4-BE49-F238E27FC236}">
                <a16:creationId xmlns:a16="http://schemas.microsoft.com/office/drawing/2014/main" id="{F579712D-ED19-4F3C-A96D-ABD76444B295}"/>
              </a:ext>
            </a:extLst>
          </p:cNvPr>
          <p:cNvSpPr>
            <a:spLocks noChangeAspect="1"/>
          </p:cNvSpPr>
          <p:nvPr/>
        </p:nvSpPr>
        <p:spPr bwMode="auto">
          <a:xfrm>
            <a:off x="7483303" y="2301451"/>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spcAft>
                <a:spcPts val="1224"/>
              </a:spcAft>
              <a:defRPr/>
            </a:pPr>
            <a:r>
              <a:rPr lang="en-US" sz="2040" b="1">
                <a:solidFill>
                  <a:schemeClr val="tx2"/>
                </a:solidFill>
                <a:latin typeface="Segoe UI Semibold" charset="0"/>
                <a:ea typeface="Segoe UI Semibold" charset="0"/>
                <a:cs typeface="Segoe UI Semibold" charset="0"/>
              </a:rPr>
              <a:t>Works in your environment</a:t>
            </a:r>
          </a:p>
        </p:txBody>
      </p:sp>
      <p:sp>
        <p:nvSpPr>
          <p:cNvPr id="66" name="Rectangle 65">
            <a:extLst>
              <a:ext uri="{FF2B5EF4-FFF2-40B4-BE49-F238E27FC236}">
                <a16:creationId xmlns:a16="http://schemas.microsoft.com/office/drawing/2014/main" id="{7EE10594-9B96-4AD1-BB16-255B9B229937}"/>
              </a:ext>
            </a:extLst>
          </p:cNvPr>
          <p:cNvSpPr>
            <a:spLocks noChangeAspect="1"/>
          </p:cNvSpPr>
          <p:nvPr/>
        </p:nvSpPr>
        <p:spPr bwMode="auto">
          <a:xfrm>
            <a:off x="9971230" y="2301451"/>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spcAft>
                <a:spcPts val="1224"/>
              </a:spcAft>
              <a:defRPr/>
            </a:pPr>
            <a:r>
              <a:rPr lang="en-US" sz="2040" b="1">
                <a:solidFill>
                  <a:schemeClr val="tx2"/>
                </a:solidFill>
                <a:latin typeface="Segoe UI Semibold" charset="0"/>
                <a:ea typeface="Segoe UI Semibold" charset="0"/>
                <a:cs typeface="Segoe UI Semibold" charset="0"/>
              </a:rPr>
              <a:t>Advanced threat p</a:t>
            </a:r>
            <a:r>
              <a:rPr lang="en-US" sz="2040" b="1" err="1">
                <a:solidFill>
                  <a:schemeClr val="tx2"/>
                </a:solidFill>
                <a:latin typeface="Segoe UI Semibold" charset="0"/>
                <a:ea typeface="Segoe UI Semibold" charset="0"/>
                <a:cs typeface="Segoe UI Semibold" charset="0"/>
              </a:rPr>
              <a:t>rotection</a:t>
            </a:r>
            <a:endParaRPr lang="en-US" sz="2040" b="1">
              <a:solidFill>
                <a:schemeClr val="tx2"/>
              </a:solidFill>
              <a:latin typeface="Segoe UI Semibold" charset="0"/>
              <a:ea typeface="Segoe UI Semibold" charset="0"/>
              <a:cs typeface="Segoe UI Semibold" charset="0"/>
            </a:endParaRPr>
          </a:p>
        </p:txBody>
      </p:sp>
      <p:sp>
        <p:nvSpPr>
          <p:cNvPr id="67" name="Rectangle 66">
            <a:extLst>
              <a:ext uri="{FF2B5EF4-FFF2-40B4-BE49-F238E27FC236}">
                <a16:creationId xmlns:a16="http://schemas.microsoft.com/office/drawing/2014/main" id="{4F61690E-63DD-4CB1-B11B-7BC72EA99944}"/>
              </a:ext>
            </a:extLst>
          </p:cNvPr>
          <p:cNvSpPr>
            <a:spLocks noChangeAspect="1"/>
          </p:cNvSpPr>
          <p:nvPr/>
        </p:nvSpPr>
        <p:spPr bwMode="auto">
          <a:xfrm>
            <a:off x="4998540" y="2302194"/>
            <a:ext cx="2455456" cy="10133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91" tIns="93260" rIns="93260" bIns="47565" numCol="1" rtlCol="0" anchor="t" anchorCtr="0" compatLnSpc="1">
            <a:prstTxWarp prst="textNoShape">
              <a:avLst/>
            </a:prstTxWarp>
          </a:bodyPr>
          <a:lstStyle/>
          <a:p>
            <a:pPr algn="ctr" defTabSz="932597">
              <a:defRPr/>
            </a:pPr>
            <a:r>
              <a:rPr lang="en-US" sz="2040" b="1">
                <a:solidFill>
                  <a:schemeClr val="tx2"/>
                </a:solidFill>
                <a:latin typeface="Segoe UI Semibold" charset="0"/>
                <a:ea typeface="Segoe UI Semibold" charset="0"/>
                <a:cs typeface="Segoe UI Semibold" charset="0"/>
              </a:rPr>
              <a:t>Business continuity</a:t>
            </a:r>
          </a:p>
        </p:txBody>
      </p:sp>
      <p:grpSp>
        <p:nvGrpSpPr>
          <p:cNvPr id="3" name="Group 2">
            <a:extLst>
              <a:ext uri="{FF2B5EF4-FFF2-40B4-BE49-F238E27FC236}">
                <a16:creationId xmlns:a16="http://schemas.microsoft.com/office/drawing/2014/main" id="{21533B4A-9650-2D42-936F-28B1EB69B7CC}"/>
              </a:ext>
            </a:extLst>
          </p:cNvPr>
          <p:cNvGrpSpPr/>
          <p:nvPr/>
        </p:nvGrpSpPr>
        <p:grpSpPr>
          <a:xfrm>
            <a:off x="2491362" y="2301451"/>
            <a:ext cx="7458174" cy="3506123"/>
            <a:chOff x="2441869" y="2256530"/>
            <a:chExt cx="7312599" cy="2743200"/>
          </a:xfrm>
        </p:grpSpPr>
        <p:cxnSp>
          <p:nvCxnSpPr>
            <p:cNvPr id="96" name="Straight Connector 95">
              <a:extLst>
                <a:ext uri="{FF2B5EF4-FFF2-40B4-BE49-F238E27FC236}">
                  <a16:creationId xmlns:a16="http://schemas.microsoft.com/office/drawing/2014/main" id="{F26CFDC4-8FD0-4048-998F-D9111B7109C3}"/>
                </a:ext>
              </a:extLst>
            </p:cNvPr>
            <p:cNvCxnSpPr/>
            <p:nvPr/>
          </p:nvCxnSpPr>
          <p:spPr>
            <a:xfrm>
              <a:off x="2441869"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811D766-C814-4188-90E8-B28BA6193759}"/>
                </a:ext>
              </a:extLst>
            </p:cNvPr>
            <p:cNvCxnSpPr/>
            <p:nvPr/>
          </p:nvCxnSpPr>
          <p:spPr>
            <a:xfrm>
              <a:off x="4879402"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E3C696B-FA27-42EC-961A-DF49010ED521}"/>
                </a:ext>
              </a:extLst>
            </p:cNvPr>
            <p:cNvCxnSpPr/>
            <p:nvPr/>
          </p:nvCxnSpPr>
          <p:spPr>
            <a:xfrm>
              <a:off x="7316935"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95E8EEC-FB74-4FE2-832C-C5917AE10698}"/>
                </a:ext>
              </a:extLst>
            </p:cNvPr>
            <p:cNvCxnSpPr/>
            <p:nvPr/>
          </p:nvCxnSpPr>
          <p:spPr>
            <a:xfrm>
              <a:off x="9754468" y="2256530"/>
              <a:ext cx="0" cy="2743200"/>
            </a:xfrm>
            <a:prstGeom prst="lin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B9F39430-81CA-465A-88A5-E88061265419}"/>
              </a:ext>
            </a:extLst>
          </p:cNvPr>
          <p:cNvSpPr txBox="1"/>
          <p:nvPr/>
        </p:nvSpPr>
        <p:spPr>
          <a:xfrm>
            <a:off x="882" y="4704654"/>
            <a:ext cx="236751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Realize automatic performance improvements from continuous assessment and innovation</a:t>
            </a:r>
          </a:p>
        </p:txBody>
      </p:sp>
      <p:sp>
        <p:nvSpPr>
          <p:cNvPr id="101" name="TextBox 100">
            <a:extLst>
              <a:ext uri="{FF2B5EF4-FFF2-40B4-BE49-F238E27FC236}">
                <a16:creationId xmlns:a16="http://schemas.microsoft.com/office/drawing/2014/main" id="{71E20433-247C-4B39-952D-061A0A78E35D}"/>
              </a:ext>
            </a:extLst>
          </p:cNvPr>
          <p:cNvSpPr txBox="1"/>
          <p:nvPr/>
        </p:nvSpPr>
        <p:spPr>
          <a:xfrm>
            <a:off x="2602713"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Change service tiers, performance levels, </a:t>
            </a:r>
            <a:br>
              <a:rPr lang="en-US" sz="1224">
                <a:solidFill>
                  <a:schemeClr val="tx2"/>
                </a:solidFill>
                <a:latin typeface="Segoe UI"/>
              </a:rPr>
            </a:br>
            <a:r>
              <a:rPr lang="en-US" sz="1224">
                <a:solidFill>
                  <a:schemeClr val="tx2"/>
                </a:solidFill>
                <a:latin typeface="Segoe UI"/>
              </a:rPr>
              <a:t>and storage dynamically without downtime </a:t>
            </a:r>
          </a:p>
        </p:txBody>
      </p:sp>
      <p:sp>
        <p:nvSpPr>
          <p:cNvPr id="102" name="TextBox 101">
            <a:extLst>
              <a:ext uri="{FF2B5EF4-FFF2-40B4-BE49-F238E27FC236}">
                <a16:creationId xmlns:a16="http://schemas.microsoft.com/office/drawing/2014/main" id="{CC9E1E9B-628A-42B4-A87E-32D9E5FD40B8}"/>
              </a:ext>
            </a:extLst>
          </p:cNvPr>
          <p:cNvSpPr txBox="1"/>
          <p:nvPr/>
        </p:nvSpPr>
        <p:spPr>
          <a:xfrm>
            <a:off x="5087625"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Easily manage and </a:t>
            </a:r>
            <a:br>
              <a:rPr lang="en-US" sz="1224">
                <a:solidFill>
                  <a:schemeClr val="tx2"/>
                </a:solidFill>
                <a:latin typeface="Segoe UI"/>
              </a:rPr>
            </a:br>
            <a:r>
              <a:rPr lang="en-US" sz="1224">
                <a:solidFill>
                  <a:schemeClr val="tx2"/>
                </a:solidFill>
                <a:latin typeface="Segoe UI"/>
              </a:rPr>
              <a:t>monitor business critical functions for reliable operations</a:t>
            </a:r>
          </a:p>
        </p:txBody>
      </p:sp>
      <p:sp>
        <p:nvSpPr>
          <p:cNvPr id="103" name="TextBox 102">
            <a:extLst>
              <a:ext uri="{FF2B5EF4-FFF2-40B4-BE49-F238E27FC236}">
                <a16:creationId xmlns:a16="http://schemas.microsoft.com/office/drawing/2014/main" id="{F72C15AA-D0D9-47F7-B37D-832CC1E3EEF5}"/>
              </a:ext>
            </a:extLst>
          </p:cNvPr>
          <p:cNvSpPr txBox="1"/>
          <p:nvPr/>
        </p:nvSpPr>
        <p:spPr>
          <a:xfrm>
            <a:off x="7572388"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Develop your app </a:t>
            </a:r>
            <a:br>
              <a:rPr lang="en-US" sz="1224">
                <a:solidFill>
                  <a:schemeClr val="tx2"/>
                </a:solidFill>
                <a:latin typeface="Segoe UI"/>
              </a:rPr>
            </a:br>
            <a:r>
              <a:rPr lang="en-US" sz="1224">
                <a:solidFill>
                  <a:schemeClr val="tx2"/>
                </a:solidFill>
                <a:latin typeface="Segoe UI"/>
              </a:rPr>
              <a:t>and connect to SQL Database with the tools and platforms you prefer</a:t>
            </a:r>
          </a:p>
        </p:txBody>
      </p:sp>
      <p:sp>
        <p:nvSpPr>
          <p:cNvPr id="104" name="TextBox 103">
            <a:extLst>
              <a:ext uri="{FF2B5EF4-FFF2-40B4-BE49-F238E27FC236}">
                <a16:creationId xmlns:a16="http://schemas.microsoft.com/office/drawing/2014/main" id="{37C7F825-F366-40B6-B1FA-5EE0CBA3A129}"/>
              </a:ext>
            </a:extLst>
          </p:cNvPr>
          <p:cNvSpPr txBox="1"/>
          <p:nvPr/>
        </p:nvSpPr>
        <p:spPr>
          <a:xfrm>
            <a:off x="10060315" y="4704654"/>
            <a:ext cx="2277286" cy="1069888"/>
          </a:xfrm>
          <a:prstGeom prst="rect">
            <a:avLst/>
          </a:prstGeom>
          <a:noFill/>
          <a:ln>
            <a:noFill/>
          </a:ln>
        </p:spPr>
        <p:txBody>
          <a:bodyPr wrap="square" lIns="186521" tIns="149217" rIns="186521" bIns="149217" rtlCol="0">
            <a:spAutoFit/>
          </a:bodyPr>
          <a:lstStyle/>
          <a:p>
            <a:pPr algn="ctr" defTabSz="932597">
              <a:spcAft>
                <a:spcPts val="612"/>
              </a:spcAft>
              <a:defRPr/>
            </a:pPr>
            <a:r>
              <a:rPr lang="en-US" sz="1224">
                <a:solidFill>
                  <a:schemeClr val="tx2"/>
                </a:solidFill>
                <a:latin typeface="Segoe UI"/>
              </a:rPr>
              <a:t>Build security-enhanced apps with built-in protection and industry-leading compliance </a:t>
            </a:r>
          </a:p>
        </p:txBody>
      </p:sp>
      <p:grpSp>
        <p:nvGrpSpPr>
          <p:cNvPr id="45" name="Group 44">
            <a:extLst>
              <a:ext uri="{FF2B5EF4-FFF2-40B4-BE49-F238E27FC236}">
                <a16:creationId xmlns:a16="http://schemas.microsoft.com/office/drawing/2014/main" id="{2A29A57C-44BA-4CFE-92EA-9E647783CED8}"/>
              </a:ext>
            </a:extLst>
          </p:cNvPr>
          <p:cNvGrpSpPr/>
          <p:nvPr/>
        </p:nvGrpSpPr>
        <p:grpSpPr>
          <a:xfrm>
            <a:off x="1006706" y="3625866"/>
            <a:ext cx="497095" cy="678942"/>
            <a:chOff x="6692899" y="2905127"/>
            <a:chExt cx="2097088" cy="3089276"/>
          </a:xfrm>
        </p:grpSpPr>
        <p:sp>
          <p:nvSpPr>
            <p:cNvPr id="46" name="Freeform 7">
              <a:extLst>
                <a:ext uri="{FF2B5EF4-FFF2-40B4-BE49-F238E27FC236}">
                  <a16:creationId xmlns:a16="http://schemas.microsoft.com/office/drawing/2014/main" id="{FCC71DC4-C54E-4951-A8CD-162C0D49AB83}"/>
                </a:ext>
              </a:extLst>
            </p:cNvPr>
            <p:cNvSpPr>
              <a:spLocks/>
            </p:cNvSpPr>
            <p:nvPr/>
          </p:nvSpPr>
          <p:spPr bwMode="auto">
            <a:xfrm>
              <a:off x="6692899" y="2905127"/>
              <a:ext cx="2097088" cy="2198689"/>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47" name="Line 8">
              <a:extLst>
                <a:ext uri="{FF2B5EF4-FFF2-40B4-BE49-F238E27FC236}">
                  <a16:creationId xmlns:a16="http://schemas.microsoft.com/office/drawing/2014/main" id="{5F401D9A-2AB4-453E-86C3-EA21F0E07D77}"/>
                </a:ext>
              </a:extLst>
            </p:cNvPr>
            <p:cNvSpPr>
              <a:spLocks noChangeShapeType="1"/>
            </p:cNvSpPr>
            <p:nvPr/>
          </p:nvSpPr>
          <p:spPr bwMode="auto">
            <a:xfrm flipH="1" flipV="1">
              <a:off x="7392987" y="4100514"/>
              <a:ext cx="146050" cy="100330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48" name="Line 9">
              <a:extLst>
                <a:ext uri="{FF2B5EF4-FFF2-40B4-BE49-F238E27FC236}">
                  <a16:creationId xmlns:a16="http://schemas.microsoft.com/office/drawing/2014/main" id="{8AF0AF3E-DEE8-454A-9F78-119F51509C6C}"/>
                </a:ext>
              </a:extLst>
            </p:cNvPr>
            <p:cNvSpPr>
              <a:spLocks noChangeShapeType="1"/>
            </p:cNvSpPr>
            <p:nvPr/>
          </p:nvSpPr>
          <p:spPr bwMode="auto">
            <a:xfrm flipV="1">
              <a:off x="7943849" y="4100514"/>
              <a:ext cx="147638" cy="100330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49" name="Rectangle 11">
              <a:extLst>
                <a:ext uri="{FF2B5EF4-FFF2-40B4-BE49-F238E27FC236}">
                  <a16:creationId xmlns:a16="http://schemas.microsoft.com/office/drawing/2014/main" id="{A16F8ECC-266B-407A-A32B-CA7AA7C4B9DE}"/>
                </a:ext>
              </a:extLst>
            </p:cNvPr>
            <p:cNvSpPr>
              <a:spLocks noChangeArrowheads="1"/>
            </p:cNvSpPr>
            <p:nvPr/>
          </p:nvSpPr>
          <p:spPr bwMode="auto">
            <a:xfrm>
              <a:off x="7189785" y="5103815"/>
              <a:ext cx="1104900" cy="29210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50" name="Rectangle 12">
              <a:extLst>
                <a:ext uri="{FF2B5EF4-FFF2-40B4-BE49-F238E27FC236}">
                  <a16:creationId xmlns:a16="http://schemas.microsoft.com/office/drawing/2014/main" id="{D8F827AA-3E49-4AC2-ACDC-320F442834DB}"/>
                </a:ext>
              </a:extLst>
            </p:cNvPr>
            <p:cNvSpPr>
              <a:spLocks noChangeArrowheads="1"/>
            </p:cNvSpPr>
            <p:nvPr/>
          </p:nvSpPr>
          <p:spPr bwMode="auto">
            <a:xfrm>
              <a:off x="7291388" y="5395915"/>
              <a:ext cx="901699" cy="30480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51" name="Rectangle 13">
              <a:extLst>
                <a:ext uri="{FF2B5EF4-FFF2-40B4-BE49-F238E27FC236}">
                  <a16:creationId xmlns:a16="http://schemas.microsoft.com/office/drawing/2014/main" id="{67C403FB-B196-4A64-AF94-2AFD97544150}"/>
                </a:ext>
              </a:extLst>
            </p:cNvPr>
            <p:cNvSpPr>
              <a:spLocks noChangeArrowheads="1"/>
            </p:cNvSpPr>
            <p:nvPr/>
          </p:nvSpPr>
          <p:spPr bwMode="auto">
            <a:xfrm>
              <a:off x="7392988" y="5700715"/>
              <a:ext cx="698500" cy="293688"/>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sp>
          <p:nvSpPr>
            <p:cNvPr id="52" name="Freeform 10">
              <a:extLst>
                <a:ext uri="{FF2B5EF4-FFF2-40B4-BE49-F238E27FC236}">
                  <a16:creationId xmlns:a16="http://schemas.microsoft.com/office/drawing/2014/main" id="{C2945AC3-33DE-4805-8DF7-076D04AF74C2}"/>
                </a:ext>
              </a:extLst>
            </p:cNvPr>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kern="0">
                <a:solidFill>
                  <a:schemeClr val="tx2"/>
                </a:solidFill>
                <a:latin typeface="Segoe UI"/>
              </a:endParaRPr>
            </a:p>
          </p:txBody>
        </p:sp>
      </p:grpSp>
      <p:sp>
        <p:nvSpPr>
          <p:cNvPr id="53" name="DeveloperTools_EC7A">
            <a:extLst>
              <a:ext uri="{FF2B5EF4-FFF2-40B4-BE49-F238E27FC236}">
                <a16:creationId xmlns:a16="http://schemas.microsoft.com/office/drawing/2014/main" id="{A5C94966-0A0B-4B74-B439-0AA9972BB561}"/>
              </a:ext>
            </a:extLst>
          </p:cNvPr>
          <p:cNvSpPr>
            <a:spLocks noChangeAspect="1" noEditPoints="1"/>
          </p:cNvSpPr>
          <p:nvPr/>
        </p:nvSpPr>
        <p:spPr bwMode="auto">
          <a:xfrm>
            <a:off x="8506683" y="3643355"/>
            <a:ext cx="408697" cy="64396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a:solidFill>
                <a:schemeClr val="tx2"/>
              </a:solidFill>
              <a:latin typeface="Segoe UI Semilight"/>
            </a:endParaRPr>
          </a:p>
        </p:txBody>
      </p:sp>
      <p:sp>
        <p:nvSpPr>
          <p:cNvPr id="56" name="Freeform: Shape 55">
            <a:extLst>
              <a:ext uri="{FF2B5EF4-FFF2-40B4-BE49-F238E27FC236}">
                <a16:creationId xmlns:a16="http://schemas.microsoft.com/office/drawing/2014/main" id="{AB9251F4-D7D7-441C-8AB4-22F2F529CF8B}"/>
              </a:ext>
            </a:extLst>
          </p:cNvPr>
          <p:cNvSpPr/>
          <p:nvPr/>
        </p:nvSpPr>
        <p:spPr bwMode="auto">
          <a:xfrm>
            <a:off x="10912123" y="3624819"/>
            <a:ext cx="573669" cy="681037"/>
          </a:xfrm>
          <a:custGeom>
            <a:avLst/>
            <a:gdLst>
              <a:gd name="connsiteX0" fmla="*/ 309423 w 618846"/>
              <a:gd name="connsiteY0" fmla="*/ 183085 h 734670"/>
              <a:gd name="connsiteX1" fmla="*/ 237809 w 618846"/>
              <a:gd name="connsiteY1" fmla="*/ 254699 h 734670"/>
              <a:gd name="connsiteX2" fmla="*/ 258784 w 618846"/>
              <a:gd name="connsiteY2" fmla="*/ 305337 h 734670"/>
              <a:gd name="connsiteX3" fmla="*/ 276270 w 618846"/>
              <a:gd name="connsiteY3" fmla="*/ 312580 h 734670"/>
              <a:gd name="connsiteX4" fmla="*/ 251449 w 618846"/>
              <a:gd name="connsiteY4" fmla="*/ 432300 h 734670"/>
              <a:gd name="connsiteX5" fmla="*/ 367397 w 618846"/>
              <a:gd name="connsiteY5" fmla="*/ 432300 h 734670"/>
              <a:gd name="connsiteX6" fmla="*/ 342577 w 618846"/>
              <a:gd name="connsiteY6" fmla="*/ 312580 h 734670"/>
              <a:gd name="connsiteX7" fmla="*/ 360062 w 618846"/>
              <a:gd name="connsiteY7" fmla="*/ 305337 h 734670"/>
              <a:gd name="connsiteX8" fmla="*/ 381037 w 618846"/>
              <a:gd name="connsiteY8" fmla="*/ 254699 h 734670"/>
              <a:gd name="connsiteX9" fmla="*/ 309423 w 618846"/>
              <a:gd name="connsiteY9" fmla="*/ 183085 h 734670"/>
              <a:gd name="connsiteX10" fmla="*/ 0 w 618846"/>
              <a:gd name="connsiteY10" fmla="*/ 0 h 734670"/>
              <a:gd name="connsiteX11" fmla="*/ 618447 w 618846"/>
              <a:gd name="connsiteY11" fmla="*/ 0 h 734670"/>
              <a:gd name="connsiteX12" fmla="*/ 618447 w 618846"/>
              <a:gd name="connsiteY12" fmla="*/ 2 h 734670"/>
              <a:gd name="connsiteX13" fmla="*/ 618448 w 618846"/>
              <a:gd name="connsiteY13" fmla="*/ 2 h 734670"/>
              <a:gd name="connsiteX14" fmla="*/ 618448 w 618846"/>
              <a:gd name="connsiteY14" fmla="*/ 406790 h 734670"/>
              <a:gd name="connsiteX15" fmla="*/ 309226 w 618846"/>
              <a:gd name="connsiteY15" fmla="*/ 734670 h 734670"/>
              <a:gd name="connsiteX16" fmla="*/ 1 w 618846"/>
              <a:gd name="connsiteY16" fmla="*/ 406790 h 734670"/>
              <a:gd name="connsiteX17" fmla="*/ 0 w 618846"/>
              <a:gd name="connsiteY17" fmla="*/ 0 h 73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8846" h="734670">
                <a:moveTo>
                  <a:pt x="309423" y="183085"/>
                </a:moveTo>
                <a:cubicBezTo>
                  <a:pt x="269872" y="183085"/>
                  <a:pt x="237809" y="215148"/>
                  <a:pt x="237809" y="254699"/>
                </a:cubicBezTo>
                <a:cubicBezTo>
                  <a:pt x="237809" y="274474"/>
                  <a:pt x="245825" y="292378"/>
                  <a:pt x="258784" y="305337"/>
                </a:cubicBezTo>
                <a:lnTo>
                  <a:pt x="276270" y="312580"/>
                </a:lnTo>
                <a:lnTo>
                  <a:pt x="251449" y="432300"/>
                </a:lnTo>
                <a:lnTo>
                  <a:pt x="367397" y="432300"/>
                </a:lnTo>
                <a:lnTo>
                  <a:pt x="342577" y="312580"/>
                </a:lnTo>
                <a:lnTo>
                  <a:pt x="360062" y="305337"/>
                </a:lnTo>
                <a:cubicBezTo>
                  <a:pt x="373021" y="292378"/>
                  <a:pt x="381037" y="274474"/>
                  <a:pt x="381037" y="254699"/>
                </a:cubicBezTo>
                <a:cubicBezTo>
                  <a:pt x="381037" y="215148"/>
                  <a:pt x="348974" y="183085"/>
                  <a:pt x="309423" y="183085"/>
                </a:cubicBezTo>
                <a:close/>
                <a:moveTo>
                  <a:pt x="0" y="0"/>
                </a:moveTo>
                <a:lnTo>
                  <a:pt x="618447" y="0"/>
                </a:lnTo>
                <a:lnTo>
                  <a:pt x="618447" y="2"/>
                </a:lnTo>
                <a:lnTo>
                  <a:pt x="618448" y="2"/>
                </a:lnTo>
                <a:cubicBezTo>
                  <a:pt x="618448" y="135598"/>
                  <a:pt x="619345" y="271197"/>
                  <a:pt x="618448" y="406790"/>
                </a:cubicBezTo>
                <a:cubicBezTo>
                  <a:pt x="617539" y="544002"/>
                  <a:pt x="390151" y="716739"/>
                  <a:pt x="309226" y="734670"/>
                </a:cubicBezTo>
                <a:cubicBezTo>
                  <a:pt x="230411" y="719903"/>
                  <a:pt x="5128" y="541892"/>
                  <a:pt x="1" y="406790"/>
                </a:cubicBezTo>
                <a:cubicBezTo>
                  <a:pt x="1" y="271194"/>
                  <a:pt x="0" y="135597"/>
                  <a:pt x="0" y="0"/>
                </a:cubicBezTo>
                <a:close/>
              </a:path>
            </a:pathLst>
          </a:cu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chemeClr val="tx2"/>
              </a:solidFill>
              <a:latin typeface="Segoe UI"/>
            </a:endParaRPr>
          </a:p>
        </p:txBody>
      </p:sp>
      <p:grpSp>
        <p:nvGrpSpPr>
          <p:cNvPr id="4" name="Group 3">
            <a:extLst>
              <a:ext uri="{FF2B5EF4-FFF2-40B4-BE49-F238E27FC236}">
                <a16:creationId xmlns:a16="http://schemas.microsoft.com/office/drawing/2014/main" id="{DEB6962E-2D5B-449F-9A8C-C7E3F2DDB1A5}"/>
              </a:ext>
            </a:extLst>
          </p:cNvPr>
          <p:cNvGrpSpPr/>
          <p:nvPr/>
        </p:nvGrpSpPr>
        <p:grpSpPr>
          <a:xfrm>
            <a:off x="3260496" y="3660806"/>
            <a:ext cx="961720" cy="609062"/>
            <a:chOff x="3195991" y="3530183"/>
            <a:chExt cx="942948" cy="597174"/>
          </a:xfrm>
        </p:grpSpPr>
        <p:sp>
          <p:nvSpPr>
            <p:cNvPr id="70" name="Freeform 100">
              <a:extLst>
                <a:ext uri="{FF2B5EF4-FFF2-40B4-BE49-F238E27FC236}">
                  <a16:creationId xmlns:a16="http://schemas.microsoft.com/office/drawing/2014/main" id="{873614D1-1D7E-4DFF-8642-E88BB3BC6E4B}"/>
                </a:ext>
              </a:extLst>
            </p:cNvPr>
            <p:cNvSpPr>
              <a:spLocks noChangeAspect="1"/>
            </p:cNvSpPr>
            <p:nvPr/>
          </p:nvSpPr>
          <p:spPr bwMode="auto">
            <a:xfrm>
              <a:off x="3195991" y="3530183"/>
              <a:ext cx="942948" cy="5971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kern="0">
                <a:solidFill>
                  <a:schemeClr val="tx2"/>
                </a:solidFill>
                <a:latin typeface="Segoe UI Light"/>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8D0DA8C4-BC4B-4F7B-9F46-119B9E725C95}"/>
                </a:ext>
              </a:extLst>
            </p:cNvPr>
            <p:cNvSpPr/>
            <p:nvPr/>
          </p:nvSpPr>
          <p:spPr bwMode="auto">
            <a:xfrm>
              <a:off x="3391558" y="3734374"/>
              <a:ext cx="485710" cy="236656"/>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ln w="12700" cap="flat">
              <a:solidFill>
                <a:schemeClr val="tx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a:solidFill>
                  <a:schemeClr val="tx2"/>
                </a:solidFill>
                <a:latin typeface="Segoe UI"/>
              </a:endParaRPr>
            </a:p>
          </p:txBody>
        </p:sp>
      </p:grpSp>
      <p:grpSp>
        <p:nvGrpSpPr>
          <p:cNvPr id="59" name="Group 58">
            <a:extLst>
              <a:ext uri="{FF2B5EF4-FFF2-40B4-BE49-F238E27FC236}">
                <a16:creationId xmlns:a16="http://schemas.microsoft.com/office/drawing/2014/main" id="{3AD73D1B-BCAB-4715-A435-4D0F1167D551}"/>
              </a:ext>
            </a:extLst>
          </p:cNvPr>
          <p:cNvGrpSpPr/>
          <p:nvPr/>
        </p:nvGrpSpPr>
        <p:grpSpPr>
          <a:xfrm>
            <a:off x="5986247" y="3551867"/>
            <a:ext cx="521211" cy="826941"/>
            <a:chOff x="5010556" y="4754747"/>
            <a:chExt cx="509855" cy="808924"/>
          </a:xfrm>
          <a:noFill/>
        </p:grpSpPr>
        <p:sp>
          <p:nvSpPr>
            <p:cNvPr id="60" name="Freeform: Shape 59">
              <a:extLst>
                <a:ext uri="{FF2B5EF4-FFF2-40B4-BE49-F238E27FC236}">
                  <a16:creationId xmlns:a16="http://schemas.microsoft.com/office/drawing/2014/main" id="{B7667183-34DD-46A3-8329-7342D3D6DC2A}"/>
                </a:ext>
              </a:extLst>
            </p:cNvPr>
            <p:cNvSpPr/>
            <p:nvPr/>
          </p:nvSpPr>
          <p:spPr bwMode="auto">
            <a:xfrm>
              <a:off x="5010556" y="4863567"/>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sp>
          <p:nvSpPr>
            <p:cNvPr id="61" name="Oval 60">
              <a:extLst>
                <a:ext uri="{FF2B5EF4-FFF2-40B4-BE49-F238E27FC236}">
                  <a16:creationId xmlns:a16="http://schemas.microsoft.com/office/drawing/2014/main" id="{04125E40-C099-46F1-83F4-EA4818F95E63}"/>
                </a:ext>
              </a:extLst>
            </p:cNvPr>
            <p:cNvSpPr/>
            <p:nvPr/>
          </p:nvSpPr>
          <p:spPr bwMode="auto">
            <a:xfrm>
              <a:off x="5010787" y="4754747"/>
              <a:ext cx="509393" cy="209041"/>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cs typeface="Segoe UI" pitchFamily="34" charset="0"/>
              </a:endParaRPr>
            </a:p>
          </p:txBody>
        </p:sp>
        <p:sp>
          <p:nvSpPr>
            <p:cNvPr id="62" name="Freeform: Shape 61">
              <a:extLst>
                <a:ext uri="{FF2B5EF4-FFF2-40B4-BE49-F238E27FC236}">
                  <a16:creationId xmlns:a16="http://schemas.microsoft.com/office/drawing/2014/main" id="{1E98BB0F-96FE-4BCA-9C8D-A5A38B765A0E}"/>
                </a:ext>
              </a:extLst>
            </p:cNvPr>
            <p:cNvSpPr/>
            <p:nvPr/>
          </p:nvSpPr>
          <p:spPr bwMode="auto">
            <a:xfrm>
              <a:off x="5010556" y="4984295"/>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7BB8C7DC-E98A-44A7-B8E3-68E7BE953A54}"/>
                </a:ext>
              </a:extLst>
            </p:cNvPr>
            <p:cNvSpPr/>
            <p:nvPr/>
          </p:nvSpPr>
          <p:spPr bwMode="auto">
            <a:xfrm>
              <a:off x="5010556" y="5105023"/>
              <a:ext cx="509855" cy="182411"/>
            </a:xfrm>
            <a:custGeom>
              <a:avLst/>
              <a:gdLst>
                <a:gd name="connsiteX0" fmla="*/ 509395 w 509395"/>
                <a:gd name="connsiteY0" fmla="*/ 0 h 568538"/>
                <a:gd name="connsiteX1" fmla="*/ 509395 w 509395"/>
                <a:gd name="connsiteY1" fmla="*/ 0 h 568538"/>
                <a:gd name="connsiteX2" fmla="*/ 509394 w 509395"/>
                <a:gd name="connsiteY2" fmla="*/ 467856 h 568538"/>
                <a:gd name="connsiteX3" fmla="*/ 254697 w 509395"/>
                <a:gd name="connsiteY3" fmla="*/ 568538 h 568538"/>
                <a:gd name="connsiteX4" fmla="*/ 155558 w 509395"/>
                <a:gd name="connsiteY4" fmla="*/ 560626 h 568538"/>
                <a:gd name="connsiteX5" fmla="*/ 0 w 509395"/>
                <a:gd name="connsiteY5" fmla="*/ 467856 h 568538"/>
                <a:gd name="connsiteX6" fmla="*/ 0 w 509395"/>
                <a:gd name="connsiteY6" fmla="*/ 386128 h 568538"/>
                <a:gd name="connsiteX7" fmla="*/ 11451 w 509395"/>
                <a:gd name="connsiteY7" fmla="*/ 416067 h 568538"/>
                <a:gd name="connsiteX8" fmla="*/ 155558 w 509395"/>
                <a:gd name="connsiteY8" fmla="*/ 478897 h 568538"/>
                <a:gd name="connsiteX9" fmla="*/ 254697 w 509395"/>
                <a:gd name="connsiteY9" fmla="*/ 486809 h 568538"/>
                <a:gd name="connsiteX10" fmla="*/ 509394 w 509395"/>
                <a:gd name="connsiteY10" fmla="*/ 386127 h 568538"/>
                <a:gd name="connsiteX11" fmla="*/ 509395 w 509395"/>
                <a:gd name="connsiteY11" fmla="*/ 0 h 568538"/>
                <a:gd name="connsiteX0" fmla="*/ 509394 w 528260"/>
                <a:gd name="connsiteY0" fmla="*/ 386550 h 568961"/>
                <a:gd name="connsiteX1" fmla="*/ 509395 w 528260"/>
                <a:gd name="connsiteY1" fmla="*/ 423 h 568961"/>
                <a:gd name="connsiteX2" fmla="*/ 509394 w 528260"/>
                <a:gd name="connsiteY2" fmla="*/ 468279 h 568961"/>
                <a:gd name="connsiteX3" fmla="*/ 254697 w 528260"/>
                <a:gd name="connsiteY3" fmla="*/ 568961 h 568961"/>
                <a:gd name="connsiteX4" fmla="*/ 155558 w 528260"/>
                <a:gd name="connsiteY4" fmla="*/ 561049 h 568961"/>
                <a:gd name="connsiteX5" fmla="*/ 0 w 528260"/>
                <a:gd name="connsiteY5" fmla="*/ 468279 h 568961"/>
                <a:gd name="connsiteX6" fmla="*/ 0 w 528260"/>
                <a:gd name="connsiteY6" fmla="*/ 386551 h 568961"/>
                <a:gd name="connsiteX7" fmla="*/ 11451 w 528260"/>
                <a:gd name="connsiteY7" fmla="*/ 416490 h 568961"/>
                <a:gd name="connsiteX8" fmla="*/ 155558 w 528260"/>
                <a:gd name="connsiteY8" fmla="*/ 479320 h 568961"/>
                <a:gd name="connsiteX9" fmla="*/ 254697 w 528260"/>
                <a:gd name="connsiteY9" fmla="*/ 487232 h 568961"/>
                <a:gd name="connsiteX10" fmla="*/ 509394 w 528260"/>
                <a:gd name="connsiteY10" fmla="*/ 386550 h 568961"/>
                <a:gd name="connsiteX0" fmla="*/ 509394 w 541230"/>
                <a:gd name="connsiteY0" fmla="*/ 132 h 182543"/>
                <a:gd name="connsiteX1" fmla="*/ 509394 w 541230"/>
                <a:gd name="connsiteY1" fmla="*/ 81861 h 182543"/>
                <a:gd name="connsiteX2" fmla="*/ 254697 w 541230"/>
                <a:gd name="connsiteY2" fmla="*/ 182543 h 182543"/>
                <a:gd name="connsiteX3" fmla="*/ 155558 w 541230"/>
                <a:gd name="connsiteY3" fmla="*/ 174631 h 182543"/>
                <a:gd name="connsiteX4" fmla="*/ 0 w 541230"/>
                <a:gd name="connsiteY4" fmla="*/ 81861 h 182543"/>
                <a:gd name="connsiteX5" fmla="*/ 0 w 541230"/>
                <a:gd name="connsiteY5" fmla="*/ 133 h 182543"/>
                <a:gd name="connsiteX6" fmla="*/ 11451 w 541230"/>
                <a:gd name="connsiteY6" fmla="*/ 30072 h 182543"/>
                <a:gd name="connsiteX7" fmla="*/ 155558 w 541230"/>
                <a:gd name="connsiteY7" fmla="*/ 92902 h 182543"/>
                <a:gd name="connsiteX8" fmla="*/ 254697 w 541230"/>
                <a:gd name="connsiteY8" fmla="*/ 100814 h 182543"/>
                <a:gd name="connsiteX9" fmla="*/ 509394 w 541230"/>
                <a:gd name="connsiteY9" fmla="*/ 132 h 182543"/>
                <a:gd name="connsiteX0" fmla="*/ 509394 w 509394"/>
                <a:gd name="connsiteY0" fmla="*/ 0 h 182411"/>
                <a:gd name="connsiteX1" fmla="*/ 509394 w 509394"/>
                <a:gd name="connsiteY1" fmla="*/ 81729 h 182411"/>
                <a:gd name="connsiteX2" fmla="*/ 254697 w 509394"/>
                <a:gd name="connsiteY2" fmla="*/ 182411 h 182411"/>
                <a:gd name="connsiteX3" fmla="*/ 155558 w 509394"/>
                <a:gd name="connsiteY3" fmla="*/ 174499 h 182411"/>
                <a:gd name="connsiteX4" fmla="*/ 0 w 509394"/>
                <a:gd name="connsiteY4" fmla="*/ 81729 h 182411"/>
                <a:gd name="connsiteX5" fmla="*/ 0 w 509394"/>
                <a:gd name="connsiteY5" fmla="*/ 1 h 182411"/>
                <a:gd name="connsiteX6" fmla="*/ 11451 w 509394"/>
                <a:gd name="connsiteY6" fmla="*/ 29940 h 182411"/>
                <a:gd name="connsiteX7" fmla="*/ 155558 w 509394"/>
                <a:gd name="connsiteY7" fmla="*/ 92770 h 182411"/>
                <a:gd name="connsiteX8" fmla="*/ 254697 w 509394"/>
                <a:gd name="connsiteY8" fmla="*/ 100682 h 182411"/>
                <a:gd name="connsiteX9" fmla="*/ 509394 w 509394"/>
                <a:gd name="connsiteY9" fmla="*/ 0 h 182411"/>
                <a:gd name="connsiteX0" fmla="*/ 509394 w 509855"/>
                <a:gd name="connsiteY0" fmla="*/ 0 h 182411"/>
                <a:gd name="connsiteX1" fmla="*/ 509394 w 509855"/>
                <a:gd name="connsiteY1" fmla="*/ 81729 h 182411"/>
                <a:gd name="connsiteX2" fmla="*/ 254697 w 509855"/>
                <a:gd name="connsiteY2" fmla="*/ 182411 h 182411"/>
                <a:gd name="connsiteX3" fmla="*/ 155558 w 509855"/>
                <a:gd name="connsiteY3" fmla="*/ 174499 h 182411"/>
                <a:gd name="connsiteX4" fmla="*/ 0 w 509855"/>
                <a:gd name="connsiteY4" fmla="*/ 81729 h 182411"/>
                <a:gd name="connsiteX5" fmla="*/ 0 w 509855"/>
                <a:gd name="connsiteY5" fmla="*/ 1 h 182411"/>
                <a:gd name="connsiteX6" fmla="*/ 11451 w 509855"/>
                <a:gd name="connsiteY6" fmla="*/ 29940 h 182411"/>
                <a:gd name="connsiteX7" fmla="*/ 155558 w 509855"/>
                <a:gd name="connsiteY7" fmla="*/ 92770 h 182411"/>
                <a:gd name="connsiteX8" fmla="*/ 254697 w 509855"/>
                <a:gd name="connsiteY8" fmla="*/ 100682 h 182411"/>
                <a:gd name="connsiteX9" fmla="*/ 509394 w 509855"/>
                <a:gd name="connsiteY9" fmla="*/ 0 h 1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55" h="182411">
                  <a:moveTo>
                    <a:pt x="509394" y="0"/>
                  </a:moveTo>
                  <a:cubicBezTo>
                    <a:pt x="509394" y="27243"/>
                    <a:pt x="510433" y="54506"/>
                    <a:pt x="509394" y="81729"/>
                  </a:cubicBezTo>
                  <a:cubicBezTo>
                    <a:pt x="507766" y="124378"/>
                    <a:pt x="395362" y="182411"/>
                    <a:pt x="254697" y="182411"/>
                  </a:cubicBezTo>
                  <a:cubicBezTo>
                    <a:pt x="219531" y="182411"/>
                    <a:pt x="186029" y="179594"/>
                    <a:pt x="155558" y="174499"/>
                  </a:cubicBezTo>
                  <a:cubicBezTo>
                    <a:pt x="64143" y="159215"/>
                    <a:pt x="0" y="123433"/>
                    <a:pt x="0" y="8172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0A2EA5D9-885D-4FCF-8E16-0699A783EC02}"/>
                </a:ext>
              </a:extLst>
            </p:cNvPr>
            <p:cNvSpPr/>
            <p:nvPr/>
          </p:nvSpPr>
          <p:spPr bwMode="auto">
            <a:xfrm>
              <a:off x="5010556" y="5225750"/>
              <a:ext cx="509394" cy="337921"/>
            </a:xfrm>
            <a:custGeom>
              <a:avLst/>
              <a:gdLst>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183574 h 337921"/>
                <a:gd name="connsiteX7" fmla="*/ 509394 w 509394"/>
                <a:gd name="connsiteY7" fmla="*/ 237239 h 337921"/>
                <a:gd name="connsiteX8" fmla="*/ 254697 w 509394"/>
                <a:gd name="connsiteY8" fmla="*/ 337921 h 337921"/>
                <a:gd name="connsiteX9" fmla="*/ 155558 w 509394"/>
                <a:gd name="connsiteY9" fmla="*/ 330009 h 337921"/>
                <a:gd name="connsiteX10" fmla="*/ 0 w 509394"/>
                <a:gd name="connsiteY10" fmla="*/ 237239 h 337921"/>
                <a:gd name="connsiteX11" fmla="*/ 0 w 509394"/>
                <a:gd name="connsiteY11" fmla="*/ 183574 h 337921"/>
                <a:gd name="connsiteX12" fmla="*/ 0 w 509394"/>
                <a:gd name="connsiteY12" fmla="*/ 155511 h 337921"/>
                <a:gd name="connsiteX13" fmla="*/ 0 w 509394"/>
                <a:gd name="connsiteY13" fmla="*/ 149973 h 337921"/>
                <a:gd name="connsiteX14" fmla="*/ 0 w 509394"/>
                <a:gd name="connsiteY14" fmla="*/ 101846 h 337921"/>
                <a:gd name="connsiteX15" fmla="*/ 0 w 509394"/>
                <a:gd name="connsiteY15" fmla="*/ 81729 h 337921"/>
                <a:gd name="connsiteX16" fmla="*/ 0 w 509394"/>
                <a:gd name="connsiteY16" fmla="*/ 68245 h 337921"/>
                <a:gd name="connsiteX17" fmla="*/ 0 w 509394"/>
                <a:gd name="connsiteY17" fmla="*/ 1 h 337921"/>
                <a:gd name="connsiteX18" fmla="*/ 11451 w 509394"/>
                <a:gd name="connsiteY18" fmla="*/ 29940 h 337921"/>
                <a:gd name="connsiteX19" fmla="*/ 155558 w 509394"/>
                <a:gd name="connsiteY19" fmla="*/ 92770 h 337921"/>
                <a:gd name="connsiteX20" fmla="*/ 254697 w 509394"/>
                <a:gd name="connsiteY20" fmla="*/ 100682 h 337921"/>
                <a:gd name="connsiteX21" fmla="*/ 509394 w 509394"/>
                <a:gd name="connsiteY21"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155510 h 337921"/>
                <a:gd name="connsiteX6" fmla="*/ 509394 w 509394"/>
                <a:gd name="connsiteY6" fmla="*/ 237239 h 337921"/>
                <a:gd name="connsiteX7" fmla="*/ 254697 w 509394"/>
                <a:gd name="connsiteY7" fmla="*/ 337921 h 337921"/>
                <a:gd name="connsiteX8" fmla="*/ 155558 w 509394"/>
                <a:gd name="connsiteY8" fmla="*/ 330009 h 337921"/>
                <a:gd name="connsiteX9" fmla="*/ 0 w 509394"/>
                <a:gd name="connsiteY9" fmla="*/ 237239 h 337921"/>
                <a:gd name="connsiteX10" fmla="*/ 0 w 509394"/>
                <a:gd name="connsiteY10" fmla="*/ 183574 h 337921"/>
                <a:gd name="connsiteX11" fmla="*/ 0 w 509394"/>
                <a:gd name="connsiteY11" fmla="*/ 155511 h 337921"/>
                <a:gd name="connsiteX12" fmla="*/ 0 w 509394"/>
                <a:gd name="connsiteY12" fmla="*/ 149973 h 337921"/>
                <a:gd name="connsiteX13" fmla="*/ 0 w 509394"/>
                <a:gd name="connsiteY13" fmla="*/ 101846 h 337921"/>
                <a:gd name="connsiteX14" fmla="*/ 0 w 509394"/>
                <a:gd name="connsiteY14" fmla="*/ 81729 h 337921"/>
                <a:gd name="connsiteX15" fmla="*/ 0 w 509394"/>
                <a:gd name="connsiteY15" fmla="*/ 68245 h 337921"/>
                <a:gd name="connsiteX16" fmla="*/ 0 w 509394"/>
                <a:gd name="connsiteY16" fmla="*/ 1 h 337921"/>
                <a:gd name="connsiteX17" fmla="*/ 11451 w 509394"/>
                <a:gd name="connsiteY17" fmla="*/ 29940 h 337921"/>
                <a:gd name="connsiteX18" fmla="*/ 155558 w 509394"/>
                <a:gd name="connsiteY18" fmla="*/ 92770 h 337921"/>
                <a:gd name="connsiteX19" fmla="*/ 254697 w 509394"/>
                <a:gd name="connsiteY19" fmla="*/ 100682 h 337921"/>
                <a:gd name="connsiteX20" fmla="*/ 509394 w 509394"/>
                <a:gd name="connsiteY20"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149973 h 337921"/>
                <a:gd name="connsiteX5" fmla="*/ 509394 w 509394"/>
                <a:gd name="connsiteY5" fmla="*/ 237239 h 337921"/>
                <a:gd name="connsiteX6" fmla="*/ 254697 w 509394"/>
                <a:gd name="connsiteY6" fmla="*/ 337921 h 337921"/>
                <a:gd name="connsiteX7" fmla="*/ 155558 w 509394"/>
                <a:gd name="connsiteY7" fmla="*/ 330009 h 337921"/>
                <a:gd name="connsiteX8" fmla="*/ 0 w 509394"/>
                <a:gd name="connsiteY8" fmla="*/ 237239 h 337921"/>
                <a:gd name="connsiteX9" fmla="*/ 0 w 509394"/>
                <a:gd name="connsiteY9" fmla="*/ 183574 h 337921"/>
                <a:gd name="connsiteX10" fmla="*/ 0 w 509394"/>
                <a:gd name="connsiteY10" fmla="*/ 155511 h 337921"/>
                <a:gd name="connsiteX11" fmla="*/ 0 w 509394"/>
                <a:gd name="connsiteY11" fmla="*/ 149973 h 337921"/>
                <a:gd name="connsiteX12" fmla="*/ 0 w 509394"/>
                <a:gd name="connsiteY12" fmla="*/ 101846 h 337921"/>
                <a:gd name="connsiteX13" fmla="*/ 0 w 509394"/>
                <a:gd name="connsiteY13" fmla="*/ 81729 h 337921"/>
                <a:gd name="connsiteX14" fmla="*/ 0 w 509394"/>
                <a:gd name="connsiteY14" fmla="*/ 68245 h 337921"/>
                <a:gd name="connsiteX15" fmla="*/ 0 w 509394"/>
                <a:gd name="connsiteY15" fmla="*/ 1 h 337921"/>
                <a:gd name="connsiteX16" fmla="*/ 11451 w 509394"/>
                <a:gd name="connsiteY16" fmla="*/ 29940 h 337921"/>
                <a:gd name="connsiteX17" fmla="*/ 155558 w 509394"/>
                <a:gd name="connsiteY17" fmla="*/ 92770 h 337921"/>
                <a:gd name="connsiteX18" fmla="*/ 254697 w 509394"/>
                <a:gd name="connsiteY18" fmla="*/ 100682 h 337921"/>
                <a:gd name="connsiteX19" fmla="*/ 509394 w 509394"/>
                <a:gd name="connsiteY19"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101845 h 337921"/>
                <a:gd name="connsiteX4" fmla="*/ 509394 w 509394"/>
                <a:gd name="connsiteY4" fmla="*/ 237239 h 337921"/>
                <a:gd name="connsiteX5" fmla="*/ 254697 w 509394"/>
                <a:gd name="connsiteY5" fmla="*/ 337921 h 337921"/>
                <a:gd name="connsiteX6" fmla="*/ 155558 w 509394"/>
                <a:gd name="connsiteY6" fmla="*/ 330009 h 337921"/>
                <a:gd name="connsiteX7" fmla="*/ 0 w 509394"/>
                <a:gd name="connsiteY7" fmla="*/ 237239 h 337921"/>
                <a:gd name="connsiteX8" fmla="*/ 0 w 509394"/>
                <a:gd name="connsiteY8" fmla="*/ 183574 h 337921"/>
                <a:gd name="connsiteX9" fmla="*/ 0 w 509394"/>
                <a:gd name="connsiteY9" fmla="*/ 155511 h 337921"/>
                <a:gd name="connsiteX10" fmla="*/ 0 w 509394"/>
                <a:gd name="connsiteY10" fmla="*/ 149973 h 337921"/>
                <a:gd name="connsiteX11" fmla="*/ 0 w 509394"/>
                <a:gd name="connsiteY11" fmla="*/ 101846 h 337921"/>
                <a:gd name="connsiteX12" fmla="*/ 0 w 509394"/>
                <a:gd name="connsiteY12" fmla="*/ 81729 h 337921"/>
                <a:gd name="connsiteX13" fmla="*/ 0 w 509394"/>
                <a:gd name="connsiteY13" fmla="*/ 68245 h 337921"/>
                <a:gd name="connsiteX14" fmla="*/ 0 w 509394"/>
                <a:gd name="connsiteY14" fmla="*/ 1 h 337921"/>
                <a:gd name="connsiteX15" fmla="*/ 11451 w 509394"/>
                <a:gd name="connsiteY15" fmla="*/ 29940 h 337921"/>
                <a:gd name="connsiteX16" fmla="*/ 155558 w 509394"/>
                <a:gd name="connsiteY16" fmla="*/ 92770 h 337921"/>
                <a:gd name="connsiteX17" fmla="*/ 254697 w 509394"/>
                <a:gd name="connsiteY17" fmla="*/ 100682 h 337921"/>
                <a:gd name="connsiteX18" fmla="*/ 509394 w 509394"/>
                <a:gd name="connsiteY18" fmla="*/ 0 h 337921"/>
                <a:gd name="connsiteX0" fmla="*/ 509394 w 509394"/>
                <a:gd name="connsiteY0" fmla="*/ 0 h 337921"/>
                <a:gd name="connsiteX1" fmla="*/ 509394 w 509394"/>
                <a:gd name="connsiteY1" fmla="*/ 68244 h 337921"/>
                <a:gd name="connsiteX2" fmla="*/ 509394 w 509394"/>
                <a:gd name="connsiteY2" fmla="*/ 81729 h 337921"/>
                <a:gd name="connsiteX3" fmla="*/ 509394 w 509394"/>
                <a:gd name="connsiteY3" fmla="*/ 237239 h 337921"/>
                <a:gd name="connsiteX4" fmla="*/ 254697 w 509394"/>
                <a:gd name="connsiteY4" fmla="*/ 337921 h 337921"/>
                <a:gd name="connsiteX5" fmla="*/ 155558 w 509394"/>
                <a:gd name="connsiteY5" fmla="*/ 330009 h 337921"/>
                <a:gd name="connsiteX6" fmla="*/ 0 w 509394"/>
                <a:gd name="connsiteY6" fmla="*/ 237239 h 337921"/>
                <a:gd name="connsiteX7" fmla="*/ 0 w 509394"/>
                <a:gd name="connsiteY7" fmla="*/ 183574 h 337921"/>
                <a:gd name="connsiteX8" fmla="*/ 0 w 509394"/>
                <a:gd name="connsiteY8" fmla="*/ 155511 h 337921"/>
                <a:gd name="connsiteX9" fmla="*/ 0 w 509394"/>
                <a:gd name="connsiteY9" fmla="*/ 149973 h 337921"/>
                <a:gd name="connsiteX10" fmla="*/ 0 w 509394"/>
                <a:gd name="connsiteY10" fmla="*/ 101846 h 337921"/>
                <a:gd name="connsiteX11" fmla="*/ 0 w 509394"/>
                <a:gd name="connsiteY11" fmla="*/ 81729 h 337921"/>
                <a:gd name="connsiteX12" fmla="*/ 0 w 509394"/>
                <a:gd name="connsiteY12" fmla="*/ 68245 h 337921"/>
                <a:gd name="connsiteX13" fmla="*/ 0 w 509394"/>
                <a:gd name="connsiteY13" fmla="*/ 1 h 337921"/>
                <a:gd name="connsiteX14" fmla="*/ 11451 w 509394"/>
                <a:gd name="connsiteY14" fmla="*/ 29940 h 337921"/>
                <a:gd name="connsiteX15" fmla="*/ 155558 w 509394"/>
                <a:gd name="connsiteY15" fmla="*/ 92770 h 337921"/>
                <a:gd name="connsiteX16" fmla="*/ 254697 w 509394"/>
                <a:gd name="connsiteY16" fmla="*/ 100682 h 337921"/>
                <a:gd name="connsiteX17" fmla="*/ 509394 w 509394"/>
                <a:gd name="connsiteY17" fmla="*/ 0 h 337921"/>
                <a:gd name="connsiteX0" fmla="*/ 509394 w 509394"/>
                <a:gd name="connsiteY0" fmla="*/ 0 h 337921"/>
                <a:gd name="connsiteX1" fmla="*/ 509394 w 509394"/>
                <a:gd name="connsiteY1" fmla="*/ 68244 h 337921"/>
                <a:gd name="connsiteX2" fmla="*/ 509394 w 509394"/>
                <a:gd name="connsiteY2" fmla="*/ 237239 h 337921"/>
                <a:gd name="connsiteX3" fmla="*/ 254697 w 509394"/>
                <a:gd name="connsiteY3" fmla="*/ 337921 h 337921"/>
                <a:gd name="connsiteX4" fmla="*/ 155558 w 509394"/>
                <a:gd name="connsiteY4" fmla="*/ 330009 h 337921"/>
                <a:gd name="connsiteX5" fmla="*/ 0 w 509394"/>
                <a:gd name="connsiteY5" fmla="*/ 237239 h 337921"/>
                <a:gd name="connsiteX6" fmla="*/ 0 w 509394"/>
                <a:gd name="connsiteY6" fmla="*/ 183574 h 337921"/>
                <a:gd name="connsiteX7" fmla="*/ 0 w 509394"/>
                <a:gd name="connsiteY7" fmla="*/ 155511 h 337921"/>
                <a:gd name="connsiteX8" fmla="*/ 0 w 509394"/>
                <a:gd name="connsiteY8" fmla="*/ 149973 h 337921"/>
                <a:gd name="connsiteX9" fmla="*/ 0 w 509394"/>
                <a:gd name="connsiteY9" fmla="*/ 101846 h 337921"/>
                <a:gd name="connsiteX10" fmla="*/ 0 w 509394"/>
                <a:gd name="connsiteY10" fmla="*/ 81729 h 337921"/>
                <a:gd name="connsiteX11" fmla="*/ 0 w 509394"/>
                <a:gd name="connsiteY11" fmla="*/ 68245 h 337921"/>
                <a:gd name="connsiteX12" fmla="*/ 0 w 509394"/>
                <a:gd name="connsiteY12" fmla="*/ 1 h 337921"/>
                <a:gd name="connsiteX13" fmla="*/ 11451 w 509394"/>
                <a:gd name="connsiteY13" fmla="*/ 29940 h 337921"/>
                <a:gd name="connsiteX14" fmla="*/ 155558 w 509394"/>
                <a:gd name="connsiteY14" fmla="*/ 92770 h 337921"/>
                <a:gd name="connsiteX15" fmla="*/ 254697 w 509394"/>
                <a:gd name="connsiteY15" fmla="*/ 100682 h 337921"/>
                <a:gd name="connsiteX16" fmla="*/ 509394 w 509394"/>
                <a:gd name="connsiteY16"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68245 h 337921"/>
                <a:gd name="connsiteX11" fmla="*/ 0 w 509394"/>
                <a:gd name="connsiteY11" fmla="*/ 1 h 337921"/>
                <a:gd name="connsiteX12" fmla="*/ 11451 w 509394"/>
                <a:gd name="connsiteY12" fmla="*/ 29940 h 337921"/>
                <a:gd name="connsiteX13" fmla="*/ 155558 w 509394"/>
                <a:gd name="connsiteY13" fmla="*/ 92770 h 337921"/>
                <a:gd name="connsiteX14" fmla="*/ 254697 w 509394"/>
                <a:gd name="connsiteY14" fmla="*/ 100682 h 337921"/>
                <a:gd name="connsiteX15" fmla="*/ 509394 w 509394"/>
                <a:gd name="connsiteY15"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81729 h 337921"/>
                <a:gd name="connsiteX10" fmla="*/ 0 w 509394"/>
                <a:gd name="connsiteY10" fmla="*/ 1 h 337921"/>
                <a:gd name="connsiteX11" fmla="*/ 11451 w 509394"/>
                <a:gd name="connsiteY11" fmla="*/ 29940 h 337921"/>
                <a:gd name="connsiteX12" fmla="*/ 155558 w 509394"/>
                <a:gd name="connsiteY12" fmla="*/ 92770 h 337921"/>
                <a:gd name="connsiteX13" fmla="*/ 254697 w 509394"/>
                <a:gd name="connsiteY13" fmla="*/ 100682 h 337921"/>
                <a:gd name="connsiteX14" fmla="*/ 509394 w 509394"/>
                <a:gd name="connsiteY14"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01846 h 337921"/>
                <a:gd name="connsiteX9" fmla="*/ 0 w 509394"/>
                <a:gd name="connsiteY9" fmla="*/ 1 h 337921"/>
                <a:gd name="connsiteX10" fmla="*/ 11451 w 509394"/>
                <a:gd name="connsiteY10" fmla="*/ 29940 h 337921"/>
                <a:gd name="connsiteX11" fmla="*/ 155558 w 509394"/>
                <a:gd name="connsiteY11" fmla="*/ 92770 h 337921"/>
                <a:gd name="connsiteX12" fmla="*/ 254697 w 509394"/>
                <a:gd name="connsiteY12" fmla="*/ 100682 h 337921"/>
                <a:gd name="connsiteX13" fmla="*/ 509394 w 509394"/>
                <a:gd name="connsiteY13"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49973 h 337921"/>
                <a:gd name="connsiteX8" fmla="*/ 0 w 509394"/>
                <a:gd name="connsiteY8" fmla="*/ 1 h 337921"/>
                <a:gd name="connsiteX9" fmla="*/ 11451 w 509394"/>
                <a:gd name="connsiteY9" fmla="*/ 29940 h 337921"/>
                <a:gd name="connsiteX10" fmla="*/ 155558 w 509394"/>
                <a:gd name="connsiteY10" fmla="*/ 92770 h 337921"/>
                <a:gd name="connsiteX11" fmla="*/ 254697 w 509394"/>
                <a:gd name="connsiteY11" fmla="*/ 100682 h 337921"/>
                <a:gd name="connsiteX12" fmla="*/ 509394 w 509394"/>
                <a:gd name="connsiteY12"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55511 h 337921"/>
                <a:gd name="connsiteX7" fmla="*/ 0 w 509394"/>
                <a:gd name="connsiteY7" fmla="*/ 1 h 337921"/>
                <a:gd name="connsiteX8" fmla="*/ 11451 w 509394"/>
                <a:gd name="connsiteY8" fmla="*/ 29940 h 337921"/>
                <a:gd name="connsiteX9" fmla="*/ 155558 w 509394"/>
                <a:gd name="connsiteY9" fmla="*/ 92770 h 337921"/>
                <a:gd name="connsiteX10" fmla="*/ 254697 w 509394"/>
                <a:gd name="connsiteY10" fmla="*/ 100682 h 337921"/>
                <a:gd name="connsiteX11" fmla="*/ 509394 w 509394"/>
                <a:gd name="connsiteY11"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83574 h 337921"/>
                <a:gd name="connsiteX6" fmla="*/ 0 w 509394"/>
                <a:gd name="connsiteY6" fmla="*/ 1 h 337921"/>
                <a:gd name="connsiteX7" fmla="*/ 11451 w 509394"/>
                <a:gd name="connsiteY7" fmla="*/ 29940 h 337921"/>
                <a:gd name="connsiteX8" fmla="*/ 155558 w 509394"/>
                <a:gd name="connsiteY8" fmla="*/ 92770 h 337921"/>
                <a:gd name="connsiteX9" fmla="*/ 254697 w 509394"/>
                <a:gd name="connsiteY9" fmla="*/ 100682 h 337921"/>
                <a:gd name="connsiteX10" fmla="*/ 509394 w 509394"/>
                <a:gd name="connsiteY10" fmla="*/ 0 h 337921"/>
                <a:gd name="connsiteX0" fmla="*/ 509394 w 509394"/>
                <a:gd name="connsiteY0" fmla="*/ 0 h 337921"/>
                <a:gd name="connsiteX1" fmla="*/ 509394 w 509394"/>
                <a:gd name="connsiteY1" fmla="*/ 237239 h 337921"/>
                <a:gd name="connsiteX2" fmla="*/ 254697 w 509394"/>
                <a:gd name="connsiteY2" fmla="*/ 337921 h 337921"/>
                <a:gd name="connsiteX3" fmla="*/ 155558 w 509394"/>
                <a:gd name="connsiteY3" fmla="*/ 330009 h 337921"/>
                <a:gd name="connsiteX4" fmla="*/ 0 w 509394"/>
                <a:gd name="connsiteY4" fmla="*/ 237239 h 337921"/>
                <a:gd name="connsiteX5" fmla="*/ 0 w 509394"/>
                <a:gd name="connsiteY5" fmla="*/ 1 h 337921"/>
                <a:gd name="connsiteX6" fmla="*/ 11451 w 509394"/>
                <a:gd name="connsiteY6" fmla="*/ 29940 h 337921"/>
                <a:gd name="connsiteX7" fmla="*/ 155558 w 509394"/>
                <a:gd name="connsiteY7" fmla="*/ 92770 h 337921"/>
                <a:gd name="connsiteX8" fmla="*/ 254697 w 509394"/>
                <a:gd name="connsiteY8" fmla="*/ 100682 h 337921"/>
                <a:gd name="connsiteX9" fmla="*/ 509394 w 509394"/>
                <a:gd name="connsiteY9" fmla="*/ 0 h 33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394" h="337921">
                  <a:moveTo>
                    <a:pt x="509394" y="0"/>
                  </a:moveTo>
                  <a:lnTo>
                    <a:pt x="509394" y="237239"/>
                  </a:lnTo>
                  <a:cubicBezTo>
                    <a:pt x="507766" y="279888"/>
                    <a:pt x="395362" y="337921"/>
                    <a:pt x="254697" y="337921"/>
                  </a:cubicBezTo>
                  <a:cubicBezTo>
                    <a:pt x="219531" y="337921"/>
                    <a:pt x="186029" y="335104"/>
                    <a:pt x="155558" y="330009"/>
                  </a:cubicBezTo>
                  <a:cubicBezTo>
                    <a:pt x="64143" y="314725"/>
                    <a:pt x="0" y="278943"/>
                    <a:pt x="0" y="237239"/>
                  </a:cubicBezTo>
                  <a:lnTo>
                    <a:pt x="0" y="1"/>
                  </a:lnTo>
                  <a:lnTo>
                    <a:pt x="11451" y="29940"/>
                  </a:lnTo>
                  <a:cubicBezTo>
                    <a:pt x="33776" y="58314"/>
                    <a:pt x="86997" y="81307"/>
                    <a:pt x="155558" y="92770"/>
                  </a:cubicBezTo>
                  <a:cubicBezTo>
                    <a:pt x="186029" y="97865"/>
                    <a:pt x="219531" y="100682"/>
                    <a:pt x="254697" y="100682"/>
                  </a:cubicBezTo>
                  <a:cubicBezTo>
                    <a:pt x="395362" y="100682"/>
                    <a:pt x="509394" y="55605"/>
                    <a:pt x="509394" y="0"/>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a:solidFill>
                  <a:schemeClr val="tx2"/>
                </a:solidFill>
                <a:latin typeface="Segoe UI Light"/>
                <a:ea typeface="Segoe UI" pitchFamily="34" charset="0"/>
                <a:cs typeface="Segoe UI" pitchFamily="34" charset="0"/>
              </a:endParaRPr>
            </a:p>
          </p:txBody>
        </p:sp>
      </p:grpSp>
      <p:sp>
        <p:nvSpPr>
          <p:cNvPr id="36" name="Title 1">
            <a:extLst>
              <a:ext uri="{FF2B5EF4-FFF2-40B4-BE49-F238E27FC236}">
                <a16:creationId xmlns:a16="http://schemas.microsoft.com/office/drawing/2014/main" id="{37E8F9E8-AB83-3E4A-9862-805CDD8E3DC7}"/>
              </a:ext>
            </a:extLst>
          </p:cNvPr>
          <p:cNvSpPr txBox="1">
            <a:spLocks/>
          </p:cNvSpPr>
          <p:nvPr/>
        </p:nvSpPr>
        <p:spPr>
          <a:xfrm>
            <a:off x="273115" y="941126"/>
            <a:ext cx="8156826" cy="273488"/>
          </a:xfrm>
          <a:prstGeom prst="rect">
            <a:avLst/>
          </a:prstGeom>
          <a:ln>
            <a:noFill/>
          </a:ln>
        </p:spPr>
        <p:txBody>
          <a:bodyPr wrap="square" lIns="93260" tIns="46630" rIns="93260" anchor="ctr">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lnSpc>
                <a:spcPct val="80000"/>
              </a:lnSpc>
              <a:spcBef>
                <a:spcPts val="1224"/>
              </a:spcBef>
              <a:defRPr/>
            </a:pPr>
            <a:r>
              <a:rPr lang="en-US" sz="1428" b="1" spc="51">
                <a:solidFill>
                  <a:schemeClr val="tx2"/>
                </a:solidFill>
                <a:latin typeface="Segoe UI Semibold" panose="020B0502040204020203" pitchFamily="34" charset="0"/>
                <a:ea typeface="Segoe UI Semilight" charset="0"/>
                <a:cs typeface="Segoe UI Semibold" panose="020B0502040204020203" pitchFamily="34" charset="0"/>
              </a:rPr>
              <a:t>The intelligent relational cloud database service </a:t>
            </a:r>
          </a:p>
        </p:txBody>
      </p:sp>
    </p:spTree>
    <p:extLst>
      <p:ext uri="{BB962C8B-B14F-4D97-AF65-F5344CB8AC3E}">
        <p14:creationId xmlns:p14="http://schemas.microsoft.com/office/powerpoint/2010/main" val="21748628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5481" y="1212851"/>
            <a:ext cx="11885514" cy="5926958"/>
          </a:xfrm>
        </p:spPr>
        <p:txBody>
          <a:bodyPr/>
          <a:lstStyle/>
          <a:p>
            <a:pPr lvl="0"/>
            <a:r>
              <a:rPr lang="en-US" sz="3264"/>
              <a:t>Host machine</a:t>
            </a:r>
          </a:p>
          <a:p>
            <a:pPr lvl="1"/>
            <a:r>
              <a:rPr lang="en-US" sz="2000"/>
              <a:t>CPU, Memory, Disk, Network</a:t>
            </a:r>
            <a:r>
              <a:rPr lang="en-US" sz="1696"/>
              <a:t> </a:t>
            </a:r>
          </a:p>
          <a:p>
            <a:r>
              <a:rPr lang="en-US" sz="3264"/>
              <a:t>Containers</a:t>
            </a:r>
          </a:p>
          <a:p>
            <a:pPr lvl="1"/>
            <a:r>
              <a:rPr lang="en-US" sz="2000"/>
              <a:t>CPU, Memory, Disk, Network</a:t>
            </a:r>
          </a:p>
          <a:p>
            <a:pPr lvl="1"/>
            <a:r>
              <a:rPr lang="en-US" sz="2000"/>
              <a:t>Container events</a:t>
            </a:r>
          </a:p>
          <a:p>
            <a:pPr lvl="1"/>
            <a:r>
              <a:rPr lang="en-US" sz="2000"/>
              <a:t>Link container data to host data</a:t>
            </a:r>
          </a:p>
          <a:p>
            <a:r>
              <a:rPr lang="en-US" sz="3568"/>
              <a:t>Services</a:t>
            </a:r>
          </a:p>
          <a:p>
            <a:pPr lvl="1"/>
            <a:r>
              <a:rPr lang="en-US" sz="2000"/>
              <a:t>Log aggregation &amp; analytics</a:t>
            </a:r>
          </a:p>
          <a:p>
            <a:pPr lvl="1"/>
            <a:r>
              <a:rPr lang="en-US" sz="2000"/>
              <a:t>Use activity or correlation id’s</a:t>
            </a:r>
          </a:p>
          <a:p>
            <a:pPr lvl="1"/>
            <a:r>
              <a:rPr lang="en-US" sz="2000"/>
              <a:t>Consider an agent as an operations adapter</a:t>
            </a:r>
          </a:p>
          <a:p>
            <a:pPr lvl="1"/>
            <a:r>
              <a:rPr lang="en-US" sz="2000"/>
              <a:t>Use a common log format (UTC)</a:t>
            </a:r>
          </a:p>
        </p:txBody>
      </p:sp>
      <p:sp>
        <p:nvSpPr>
          <p:cNvPr id="3" name="Title 2"/>
          <p:cNvSpPr>
            <a:spLocks noGrp="1"/>
          </p:cNvSpPr>
          <p:nvPr>
            <p:ph type="title"/>
          </p:nvPr>
        </p:nvSpPr>
        <p:spPr/>
        <p:txBody>
          <a:bodyPr/>
          <a:lstStyle/>
          <a:p>
            <a:r>
              <a:rPr lang="en-US"/>
              <a:t>Monitoring &amp; diagnostics</a:t>
            </a:r>
          </a:p>
        </p:txBody>
      </p:sp>
    </p:spTree>
    <p:extLst>
      <p:ext uri="{BB962C8B-B14F-4D97-AF65-F5344CB8AC3E}">
        <p14:creationId xmlns:p14="http://schemas.microsoft.com/office/powerpoint/2010/main" val="31449616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chemeClr val="tx1"/>
                </a:solidFill>
              </a:rPr>
              <a:t>Diagnostics and Monitoring</a:t>
            </a:r>
          </a:p>
        </p:txBody>
      </p:sp>
      <p:sp>
        <p:nvSpPr>
          <p:cNvPr id="6" name="Text Placeholder 5">
            <a:extLst>
              <a:ext uri="{FF2B5EF4-FFF2-40B4-BE49-F238E27FC236}">
                <a16:creationId xmlns:a16="http://schemas.microsoft.com/office/drawing/2014/main" id="{0042A5C9-78F5-4404-A23E-1386DD761AA1}"/>
              </a:ext>
            </a:extLst>
          </p:cNvPr>
          <p:cNvSpPr>
            <a:spLocks noGrp="1"/>
          </p:cNvSpPr>
          <p:nvPr>
            <p:ph type="body" sz="quarter" idx="10"/>
          </p:nvPr>
        </p:nvSpPr>
        <p:spPr>
          <a:xfrm>
            <a:off x="597715" y="1252653"/>
            <a:ext cx="11237870" cy="1518836"/>
          </a:xfrm>
        </p:spPr>
        <p:txBody>
          <a:bodyPr/>
          <a:lstStyle/>
          <a:p>
            <a:r>
              <a:rPr lang="en-US" sz="2448">
                <a:solidFill>
                  <a:schemeClr val="tx1"/>
                </a:solidFill>
              </a:rPr>
              <a:t>Use your favorite APM platform to monitor apps inside containers</a:t>
            </a:r>
          </a:p>
          <a:p>
            <a:r>
              <a:rPr lang="en-US" sz="2448">
                <a:solidFill>
                  <a:schemeClr val="tx1"/>
                </a:solidFill>
              </a:rPr>
              <a:t>Containers write out </a:t>
            </a:r>
            <a:r>
              <a:rPr lang="en-US" sz="2448" err="1">
                <a:solidFill>
                  <a:schemeClr val="tx1"/>
                </a:solidFill>
              </a:rPr>
              <a:t>stdout</a:t>
            </a:r>
            <a:r>
              <a:rPr lang="en-US" sz="2448">
                <a:solidFill>
                  <a:schemeClr val="tx1"/>
                </a:solidFill>
              </a:rPr>
              <a:t>/stderr logs</a:t>
            </a:r>
          </a:p>
          <a:p>
            <a:r>
              <a:rPr lang="en-US" sz="2448">
                <a:solidFill>
                  <a:schemeClr val="tx1"/>
                </a:solidFill>
              </a:rPr>
              <a:t>Azure Monitor for platform events and container metrics</a:t>
            </a:r>
          </a:p>
        </p:txBody>
      </p:sp>
      <p:grpSp>
        <p:nvGrpSpPr>
          <p:cNvPr id="49" name="Group 48">
            <a:extLst>
              <a:ext uri="{FF2B5EF4-FFF2-40B4-BE49-F238E27FC236}">
                <a16:creationId xmlns:a16="http://schemas.microsoft.com/office/drawing/2014/main" id="{945D86B1-7380-4376-9B11-E880B07A7BF5}"/>
              </a:ext>
            </a:extLst>
          </p:cNvPr>
          <p:cNvGrpSpPr/>
          <p:nvPr/>
        </p:nvGrpSpPr>
        <p:grpSpPr>
          <a:xfrm>
            <a:off x="1300139" y="3143783"/>
            <a:ext cx="3085066" cy="2303802"/>
            <a:chOff x="1273897" y="2803247"/>
            <a:chExt cx="3024849" cy="2258834"/>
          </a:xfrm>
        </p:grpSpPr>
        <p:grpSp>
          <p:nvGrpSpPr>
            <p:cNvPr id="58" name="Group 57">
              <a:extLst>
                <a:ext uri="{FF2B5EF4-FFF2-40B4-BE49-F238E27FC236}">
                  <a16:creationId xmlns:a16="http://schemas.microsoft.com/office/drawing/2014/main" id="{9827DE01-6350-4367-9880-9CF76703FB38}"/>
                </a:ext>
              </a:extLst>
            </p:cNvPr>
            <p:cNvGrpSpPr/>
            <p:nvPr/>
          </p:nvGrpSpPr>
          <p:grpSpPr>
            <a:xfrm>
              <a:off x="2068931" y="3578488"/>
              <a:ext cx="1519358" cy="374846"/>
              <a:chOff x="2624428" y="4560219"/>
              <a:chExt cx="1519358" cy="374846"/>
            </a:xfrm>
          </p:grpSpPr>
          <p:sp>
            <p:nvSpPr>
              <p:cNvPr id="67" name="Archive_F03F" title="Icon of an archival box">
                <a:extLst>
                  <a:ext uri="{FF2B5EF4-FFF2-40B4-BE49-F238E27FC236}">
                    <a16:creationId xmlns:a16="http://schemas.microsoft.com/office/drawing/2014/main" id="{6EAC9DD5-7260-479D-90D7-FA63FE55E513}"/>
                  </a:ext>
                </a:extLst>
              </p:cNvPr>
              <p:cNvSpPr>
                <a:spLocks noChangeAspect="1" noEditPoints="1"/>
              </p:cNvSpPr>
              <p:nvPr/>
            </p:nvSpPr>
            <p:spPr bwMode="auto">
              <a:xfrm>
                <a:off x="2624428" y="4574311"/>
                <a:ext cx="321594" cy="278882"/>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p>
            </p:txBody>
          </p:sp>
          <p:sp>
            <p:nvSpPr>
              <p:cNvPr id="68" name="Rectangle 67">
                <a:extLst>
                  <a:ext uri="{FF2B5EF4-FFF2-40B4-BE49-F238E27FC236}">
                    <a16:creationId xmlns:a16="http://schemas.microsoft.com/office/drawing/2014/main" id="{F3CCC845-ACF7-467F-A7D0-89E42B873577}"/>
                  </a:ext>
                </a:extLst>
              </p:cNvPr>
              <p:cNvSpPr/>
              <p:nvPr/>
            </p:nvSpPr>
            <p:spPr>
              <a:xfrm>
                <a:off x="2946022" y="4560219"/>
                <a:ext cx="1197764" cy="374846"/>
              </a:xfrm>
              <a:prstGeom prst="rect">
                <a:avLst/>
              </a:prstGeom>
            </p:spPr>
            <p:txBody>
              <a:bodyPr wrap="none">
                <a:spAutoFit/>
              </a:bodyPr>
              <a:lstStyle/>
              <a:p>
                <a:r>
                  <a:rPr lang="en-US">
                    <a:solidFill>
                      <a:schemeClr val="accent1"/>
                    </a:solidFill>
                  </a:rPr>
                  <a:t>Container</a:t>
                </a:r>
                <a:endParaRPr lang="en-US" sz="1428"/>
              </a:p>
            </p:txBody>
          </p:sp>
        </p:grpSp>
        <p:grpSp>
          <p:nvGrpSpPr>
            <p:cNvPr id="48" name="Group 47">
              <a:extLst>
                <a:ext uri="{FF2B5EF4-FFF2-40B4-BE49-F238E27FC236}">
                  <a16:creationId xmlns:a16="http://schemas.microsoft.com/office/drawing/2014/main" id="{E6571BFC-9C25-4845-8124-845F6F299182}"/>
                </a:ext>
              </a:extLst>
            </p:cNvPr>
            <p:cNvGrpSpPr/>
            <p:nvPr/>
          </p:nvGrpSpPr>
          <p:grpSpPr>
            <a:xfrm>
              <a:off x="1273897" y="2803247"/>
              <a:ext cx="3024849" cy="2258834"/>
              <a:chOff x="1273897" y="2803247"/>
              <a:chExt cx="3024849" cy="2258834"/>
            </a:xfrm>
          </p:grpSpPr>
          <p:sp>
            <p:nvSpPr>
              <p:cNvPr id="52" name="Rectangle 51">
                <a:extLst>
                  <a:ext uri="{FF2B5EF4-FFF2-40B4-BE49-F238E27FC236}">
                    <a16:creationId xmlns:a16="http://schemas.microsoft.com/office/drawing/2014/main" id="{29A97EAF-2D35-41BD-AAB1-02BEF23B25A8}"/>
                  </a:ext>
                </a:extLst>
              </p:cNvPr>
              <p:cNvSpPr/>
              <p:nvPr/>
            </p:nvSpPr>
            <p:spPr bwMode="auto">
              <a:xfrm>
                <a:off x="1273897" y="2803247"/>
                <a:ext cx="3024849" cy="2258834"/>
              </a:xfrm>
              <a:prstGeom prst="rect">
                <a:avLst/>
              </a:prstGeom>
              <a:noFill/>
              <a:ln w="19050">
                <a:solidFill>
                  <a:schemeClr val="accent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428"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98B58013-DDFB-42EC-9FFE-CFD93D6252EE}"/>
                  </a:ext>
                </a:extLst>
              </p:cNvPr>
              <p:cNvGrpSpPr/>
              <p:nvPr/>
            </p:nvGrpSpPr>
            <p:grpSpPr>
              <a:xfrm>
                <a:off x="2117483" y="2926015"/>
                <a:ext cx="1183683" cy="297283"/>
                <a:chOff x="945405" y="2120060"/>
                <a:chExt cx="1183683" cy="297283"/>
              </a:xfrm>
            </p:grpSpPr>
            <p:sp>
              <p:nvSpPr>
                <p:cNvPr id="65" name="Processing_E9F5" title="Icon of two interlocked gears">
                  <a:extLst>
                    <a:ext uri="{FF2B5EF4-FFF2-40B4-BE49-F238E27FC236}">
                      <a16:creationId xmlns:a16="http://schemas.microsoft.com/office/drawing/2014/main" id="{F8EB594A-9647-4EF2-A360-29E633DC5F6E}"/>
                    </a:ext>
                  </a:extLst>
                </p:cNvPr>
                <p:cNvSpPr>
                  <a:spLocks noChangeAspect="1" noEditPoints="1"/>
                </p:cNvSpPr>
                <p:nvPr/>
              </p:nvSpPr>
              <p:spPr bwMode="auto">
                <a:xfrm>
                  <a:off x="945405" y="2120060"/>
                  <a:ext cx="341337" cy="29728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solidFill>
                      <a:schemeClr val="accent5">
                        <a:lumMod val="75000"/>
                      </a:schemeClr>
                    </a:solidFill>
                  </a:endParaRPr>
                </a:p>
              </p:txBody>
            </p:sp>
            <p:sp>
              <p:nvSpPr>
                <p:cNvPr id="66" name="TextBox 65">
                  <a:extLst>
                    <a:ext uri="{FF2B5EF4-FFF2-40B4-BE49-F238E27FC236}">
                      <a16:creationId xmlns:a16="http://schemas.microsoft.com/office/drawing/2014/main" id="{81E77591-038A-4271-A3B6-50784366FC0B}"/>
                    </a:ext>
                  </a:extLst>
                </p:cNvPr>
                <p:cNvSpPr txBox="1"/>
                <p:nvPr/>
              </p:nvSpPr>
              <p:spPr>
                <a:xfrm>
                  <a:off x="1387090" y="2126347"/>
                  <a:ext cx="741998" cy="282513"/>
                </a:xfrm>
                <a:prstGeom prst="rect">
                  <a:avLst/>
                </a:prstGeom>
                <a:noFill/>
                <a:ln>
                  <a:noFill/>
                </a:ln>
              </p:spPr>
              <p:txBody>
                <a:bodyPr wrap="none" lIns="0" tIns="0" rIns="0" bIns="0" rtlCol="0">
                  <a:spAutoFit/>
                </a:bodyPr>
                <a:lstStyle/>
                <a:p>
                  <a:pPr algn="l"/>
                  <a:r>
                    <a:rPr lang="en-US">
                      <a:solidFill>
                        <a:schemeClr val="accent5">
                          <a:lumMod val="75000"/>
                        </a:schemeClr>
                      </a:solidFill>
                    </a:rPr>
                    <a:t>Service</a:t>
                  </a:r>
                  <a:endParaRPr lang="en-US" sz="2040">
                    <a:solidFill>
                      <a:schemeClr val="accent5">
                        <a:lumMod val="75000"/>
                      </a:schemeClr>
                    </a:solidFill>
                  </a:endParaRPr>
                </a:p>
              </p:txBody>
            </p:sp>
          </p:grpSp>
          <p:cxnSp>
            <p:nvCxnSpPr>
              <p:cNvPr id="62" name="Straight Connector 61">
                <a:extLst>
                  <a:ext uri="{FF2B5EF4-FFF2-40B4-BE49-F238E27FC236}">
                    <a16:creationId xmlns:a16="http://schemas.microsoft.com/office/drawing/2014/main" id="{07DD641D-E3E5-48B3-90C0-BE513AED03D9}"/>
                  </a:ext>
                </a:extLst>
              </p:cNvPr>
              <p:cNvCxnSpPr>
                <a:cxnSpLocks/>
              </p:cNvCxnSpPr>
              <p:nvPr/>
            </p:nvCxnSpPr>
            <p:spPr>
              <a:xfrm>
                <a:off x="1479457" y="3355127"/>
                <a:ext cx="2613727" cy="0"/>
              </a:xfrm>
              <a:prstGeom prst="line">
                <a:avLst/>
              </a:prstGeom>
              <a:ln>
                <a:solidFill>
                  <a:schemeClr val="accent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27C7044-CF5E-475A-8B14-A837C9EFB75E}"/>
                </a:ext>
              </a:extLst>
            </p:cNvPr>
            <p:cNvGrpSpPr/>
            <p:nvPr/>
          </p:nvGrpSpPr>
          <p:grpSpPr>
            <a:xfrm>
              <a:off x="2165434" y="4395075"/>
              <a:ext cx="1058809" cy="381105"/>
              <a:chOff x="3267173" y="4007831"/>
              <a:chExt cx="1058809" cy="381105"/>
            </a:xfrm>
          </p:grpSpPr>
          <p:sp>
            <p:nvSpPr>
              <p:cNvPr id="64" name="Rectangle 63">
                <a:extLst>
                  <a:ext uri="{FF2B5EF4-FFF2-40B4-BE49-F238E27FC236}">
                    <a16:creationId xmlns:a16="http://schemas.microsoft.com/office/drawing/2014/main" id="{35A51358-9404-4B7A-B80C-34DD612AA6BF}"/>
                  </a:ext>
                </a:extLst>
              </p:cNvPr>
              <p:cNvSpPr/>
              <p:nvPr/>
            </p:nvSpPr>
            <p:spPr>
              <a:xfrm>
                <a:off x="3596295" y="4014090"/>
                <a:ext cx="729687" cy="374846"/>
              </a:xfrm>
              <a:prstGeom prst="rect">
                <a:avLst/>
              </a:prstGeom>
            </p:spPr>
            <p:txBody>
              <a:bodyPr wrap="none">
                <a:spAutoFit/>
              </a:bodyPr>
              <a:lstStyle/>
              <a:p>
                <a:r>
                  <a:rPr lang="en-US">
                    <a:solidFill>
                      <a:schemeClr val="accent1"/>
                    </a:solidFill>
                  </a:rPr>
                  <a:t>Code</a:t>
                </a:r>
                <a:endParaRPr lang="en-US"/>
              </a:p>
            </p:txBody>
          </p:sp>
          <p:pic>
            <p:nvPicPr>
              <p:cNvPr id="13" name="Graphic 12">
                <a:extLst>
                  <a:ext uri="{FF2B5EF4-FFF2-40B4-BE49-F238E27FC236}">
                    <a16:creationId xmlns:a16="http://schemas.microsoft.com/office/drawing/2014/main" id="{C36E31A2-FA26-4828-962F-0787ADDF6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67173" y="4007831"/>
                <a:ext cx="368004" cy="368004"/>
              </a:xfrm>
              <a:prstGeom prst="rect">
                <a:avLst/>
              </a:prstGeom>
            </p:spPr>
          </p:pic>
        </p:grpSp>
      </p:grpSp>
      <p:grpSp>
        <p:nvGrpSpPr>
          <p:cNvPr id="47" name="Group 46">
            <a:extLst>
              <a:ext uri="{FF2B5EF4-FFF2-40B4-BE49-F238E27FC236}">
                <a16:creationId xmlns:a16="http://schemas.microsoft.com/office/drawing/2014/main" id="{1758D0C9-E716-4BA2-B788-112736D64477}"/>
              </a:ext>
            </a:extLst>
          </p:cNvPr>
          <p:cNvGrpSpPr/>
          <p:nvPr/>
        </p:nvGrpSpPr>
        <p:grpSpPr>
          <a:xfrm>
            <a:off x="1300140" y="5651982"/>
            <a:ext cx="3085066" cy="692525"/>
            <a:chOff x="1273898" y="5262488"/>
            <a:chExt cx="3024849" cy="679008"/>
          </a:xfrm>
        </p:grpSpPr>
        <p:sp>
          <p:nvSpPr>
            <p:cNvPr id="69" name="Rectangle 68">
              <a:extLst>
                <a:ext uri="{FF2B5EF4-FFF2-40B4-BE49-F238E27FC236}">
                  <a16:creationId xmlns:a16="http://schemas.microsoft.com/office/drawing/2014/main" id="{40683D8B-90EE-4E97-9CE1-E92A3758E49E}"/>
                </a:ext>
              </a:extLst>
            </p:cNvPr>
            <p:cNvSpPr/>
            <p:nvPr/>
          </p:nvSpPr>
          <p:spPr bwMode="auto">
            <a:xfrm>
              <a:off x="1273898" y="5262488"/>
              <a:ext cx="3024849" cy="679008"/>
            </a:xfrm>
            <a:prstGeom prst="rect">
              <a:avLst/>
            </a:prstGeom>
            <a:noFill/>
            <a:ln w="19050">
              <a:solidFill>
                <a:schemeClr val="accent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a:solidFill>
                  <a:schemeClr val="accent1"/>
                </a:soli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FE13C608-666A-4173-8498-4DC82E695CA8}"/>
                </a:ext>
              </a:extLst>
            </p:cNvPr>
            <p:cNvSpPr/>
            <p:nvPr/>
          </p:nvSpPr>
          <p:spPr>
            <a:xfrm>
              <a:off x="1884935" y="5401760"/>
              <a:ext cx="2319485" cy="374846"/>
            </a:xfrm>
            <a:prstGeom prst="rect">
              <a:avLst/>
            </a:prstGeom>
          </p:spPr>
          <p:txBody>
            <a:bodyPr wrap="square">
              <a:spAutoFit/>
            </a:bodyPr>
            <a:lstStyle/>
            <a:p>
              <a:r>
                <a:rPr lang="en-US">
                  <a:solidFill>
                    <a:schemeClr val="accent1"/>
                  </a:solidFill>
                </a:rPr>
                <a:t>Azure Compute</a:t>
              </a:r>
              <a:endParaRPr lang="en-US"/>
            </a:p>
          </p:txBody>
        </p:sp>
      </p:grpSp>
      <p:grpSp>
        <p:nvGrpSpPr>
          <p:cNvPr id="71" name="Group 70">
            <a:extLst>
              <a:ext uri="{FF2B5EF4-FFF2-40B4-BE49-F238E27FC236}">
                <a16:creationId xmlns:a16="http://schemas.microsoft.com/office/drawing/2014/main" id="{1125D335-5AE3-4C6F-8B8D-7E0A6ACE74C3}"/>
              </a:ext>
            </a:extLst>
          </p:cNvPr>
          <p:cNvGrpSpPr/>
          <p:nvPr/>
        </p:nvGrpSpPr>
        <p:grpSpPr>
          <a:xfrm>
            <a:off x="3964075" y="3723507"/>
            <a:ext cx="7704491" cy="2486843"/>
            <a:chOff x="3885837" y="3650828"/>
            <a:chExt cx="7554108" cy="2438303"/>
          </a:xfrm>
        </p:grpSpPr>
        <p:grpSp>
          <p:nvGrpSpPr>
            <p:cNvPr id="37" name="Group 36">
              <a:extLst>
                <a:ext uri="{FF2B5EF4-FFF2-40B4-BE49-F238E27FC236}">
                  <a16:creationId xmlns:a16="http://schemas.microsoft.com/office/drawing/2014/main" id="{91F455A6-D59E-4D0D-B1EF-100A7AF29FB9}"/>
                </a:ext>
              </a:extLst>
            </p:cNvPr>
            <p:cNvGrpSpPr/>
            <p:nvPr/>
          </p:nvGrpSpPr>
          <p:grpSpPr>
            <a:xfrm>
              <a:off x="8121387" y="4674249"/>
              <a:ext cx="3318558" cy="427895"/>
              <a:chOff x="8160307" y="4349189"/>
              <a:chExt cx="3318558" cy="427895"/>
            </a:xfrm>
          </p:grpSpPr>
          <p:pic>
            <p:nvPicPr>
              <p:cNvPr id="5" name="Picture 4">
                <a:extLst>
                  <a:ext uri="{FF2B5EF4-FFF2-40B4-BE49-F238E27FC236}">
                    <a16:creationId xmlns:a16="http://schemas.microsoft.com/office/drawing/2014/main" id="{68A88E0F-E7D4-42CF-B811-B8A3DA0E91F1}"/>
                  </a:ext>
                </a:extLst>
              </p:cNvPr>
              <p:cNvPicPr>
                <a:picLocks noChangeAspect="1"/>
              </p:cNvPicPr>
              <p:nvPr/>
            </p:nvPicPr>
            <p:blipFill>
              <a:blip r:embed="rId5"/>
              <a:stretch>
                <a:fillRect/>
              </a:stretch>
            </p:blipFill>
            <p:spPr>
              <a:xfrm>
                <a:off x="8160307" y="4349189"/>
                <a:ext cx="427895" cy="427895"/>
              </a:xfrm>
              <a:prstGeom prst="rect">
                <a:avLst/>
              </a:prstGeom>
            </p:spPr>
          </p:pic>
          <p:sp>
            <p:nvSpPr>
              <p:cNvPr id="54" name="Rectangle 53">
                <a:extLst>
                  <a:ext uri="{FF2B5EF4-FFF2-40B4-BE49-F238E27FC236}">
                    <a16:creationId xmlns:a16="http://schemas.microsoft.com/office/drawing/2014/main" id="{D9BC4CBD-C0DE-471E-A78C-D3733447CDE1}"/>
                  </a:ext>
                </a:extLst>
              </p:cNvPr>
              <p:cNvSpPr/>
              <p:nvPr/>
            </p:nvSpPr>
            <p:spPr>
              <a:xfrm>
                <a:off x="8588202" y="4369573"/>
                <a:ext cx="2890663" cy="374846"/>
              </a:xfrm>
              <a:prstGeom prst="rect">
                <a:avLst/>
              </a:prstGeom>
            </p:spPr>
            <p:txBody>
              <a:bodyPr wrap="none">
                <a:spAutoFit/>
              </a:bodyPr>
              <a:lstStyle/>
              <a:p>
                <a:r>
                  <a:rPr lang="en-US">
                    <a:solidFill>
                      <a:schemeClr val="accent1"/>
                    </a:solidFill>
                  </a:rPr>
                  <a:t>Azure Application Insights</a:t>
                </a:r>
                <a:endParaRPr lang="en-US"/>
              </a:p>
            </p:txBody>
          </p:sp>
        </p:grpSp>
        <p:grpSp>
          <p:nvGrpSpPr>
            <p:cNvPr id="35" name="Group 34">
              <a:extLst>
                <a:ext uri="{FF2B5EF4-FFF2-40B4-BE49-F238E27FC236}">
                  <a16:creationId xmlns:a16="http://schemas.microsoft.com/office/drawing/2014/main" id="{DE1BCC30-C42D-4776-9799-C499BAC39254}"/>
                </a:ext>
              </a:extLst>
            </p:cNvPr>
            <p:cNvGrpSpPr/>
            <p:nvPr/>
          </p:nvGrpSpPr>
          <p:grpSpPr>
            <a:xfrm>
              <a:off x="8122289" y="5661236"/>
              <a:ext cx="2152753" cy="427895"/>
              <a:chOff x="8160307" y="5296519"/>
              <a:chExt cx="2152753" cy="427895"/>
            </a:xfrm>
          </p:grpSpPr>
          <p:pic>
            <p:nvPicPr>
              <p:cNvPr id="9" name="Picture 8">
                <a:extLst>
                  <a:ext uri="{FF2B5EF4-FFF2-40B4-BE49-F238E27FC236}">
                    <a16:creationId xmlns:a16="http://schemas.microsoft.com/office/drawing/2014/main" id="{43EC9E25-4814-46CB-AA31-B74FF5A2A01F}"/>
                  </a:ext>
                </a:extLst>
              </p:cNvPr>
              <p:cNvPicPr>
                <a:picLocks noChangeAspect="1"/>
              </p:cNvPicPr>
              <p:nvPr/>
            </p:nvPicPr>
            <p:blipFill>
              <a:blip r:embed="rId6"/>
              <a:stretch>
                <a:fillRect/>
              </a:stretch>
            </p:blipFill>
            <p:spPr>
              <a:xfrm>
                <a:off x="8160307" y="5296519"/>
                <a:ext cx="427895" cy="427895"/>
              </a:xfrm>
              <a:prstGeom prst="rect">
                <a:avLst/>
              </a:prstGeom>
            </p:spPr>
          </p:pic>
          <p:sp>
            <p:nvSpPr>
              <p:cNvPr id="55" name="Rectangle 54">
                <a:extLst>
                  <a:ext uri="{FF2B5EF4-FFF2-40B4-BE49-F238E27FC236}">
                    <a16:creationId xmlns:a16="http://schemas.microsoft.com/office/drawing/2014/main" id="{B7928B37-C956-433A-8B18-1EE48D184C5B}"/>
                  </a:ext>
                </a:extLst>
              </p:cNvPr>
              <p:cNvSpPr/>
              <p:nvPr/>
            </p:nvSpPr>
            <p:spPr>
              <a:xfrm>
                <a:off x="8632920" y="5310253"/>
                <a:ext cx="1680140" cy="374846"/>
              </a:xfrm>
              <a:prstGeom prst="rect">
                <a:avLst/>
              </a:prstGeom>
            </p:spPr>
            <p:txBody>
              <a:bodyPr wrap="none">
                <a:spAutoFit/>
              </a:bodyPr>
              <a:lstStyle/>
              <a:p>
                <a:r>
                  <a:rPr lang="en-US">
                    <a:solidFill>
                      <a:schemeClr val="accent1"/>
                    </a:solidFill>
                  </a:rPr>
                  <a:t>Azure Monitor</a:t>
                </a:r>
                <a:endParaRPr lang="en-US"/>
              </a:p>
            </p:txBody>
          </p:sp>
        </p:grpSp>
        <p:grpSp>
          <p:nvGrpSpPr>
            <p:cNvPr id="38" name="Group 37">
              <a:extLst>
                <a:ext uri="{FF2B5EF4-FFF2-40B4-BE49-F238E27FC236}">
                  <a16:creationId xmlns:a16="http://schemas.microsoft.com/office/drawing/2014/main" id="{9AD308CA-19A8-4AED-B198-16988ABB277C}"/>
                </a:ext>
              </a:extLst>
            </p:cNvPr>
            <p:cNvGrpSpPr/>
            <p:nvPr/>
          </p:nvGrpSpPr>
          <p:grpSpPr>
            <a:xfrm>
              <a:off x="8182979" y="3845801"/>
              <a:ext cx="1328639" cy="394426"/>
              <a:chOff x="8222534" y="3324051"/>
              <a:chExt cx="1328639" cy="394426"/>
            </a:xfrm>
          </p:grpSpPr>
          <p:sp>
            <p:nvSpPr>
              <p:cNvPr id="57" name="Database_EFC7" title="Icon of a cylinder">
                <a:extLst>
                  <a:ext uri="{FF2B5EF4-FFF2-40B4-BE49-F238E27FC236}">
                    <a16:creationId xmlns:a16="http://schemas.microsoft.com/office/drawing/2014/main" id="{0BA7A05C-9153-4058-A978-182E30920E97}"/>
                  </a:ext>
                </a:extLst>
              </p:cNvPr>
              <p:cNvSpPr>
                <a:spLocks noChangeAspect="1" noEditPoints="1"/>
              </p:cNvSpPr>
              <p:nvPr/>
            </p:nvSpPr>
            <p:spPr bwMode="auto">
              <a:xfrm>
                <a:off x="8222534" y="3324051"/>
                <a:ext cx="303442" cy="39442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9D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73">
                  <a:solidFill>
                    <a:schemeClr val="accent1"/>
                  </a:solidFill>
                </a:endParaRPr>
              </a:p>
            </p:txBody>
          </p:sp>
          <p:sp>
            <p:nvSpPr>
              <p:cNvPr id="46" name="Rectangle 45">
                <a:extLst>
                  <a:ext uri="{FF2B5EF4-FFF2-40B4-BE49-F238E27FC236}">
                    <a16:creationId xmlns:a16="http://schemas.microsoft.com/office/drawing/2014/main" id="{2F43D221-245C-4817-A564-6EFDEC634076}"/>
                  </a:ext>
                </a:extLst>
              </p:cNvPr>
              <p:cNvSpPr/>
              <p:nvPr/>
            </p:nvSpPr>
            <p:spPr>
              <a:xfrm>
                <a:off x="8579817" y="3343386"/>
                <a:ext cx="971356" cy="374846"/>
              </a:xfrm>
              <a:prstGeom prst="rect">
                <a:avLst/>
              </a:prstGeom>
            </p:spPr>
            <p:txBody>
              <a:bodyPr wrap="none">
                <a:spAutoFit/>
              </a:bodyPr>
              <a:lstStyle/>
              <a:p>
                <a:r>
                  <a:rPr lang="en-US">
                    <a:solidFill>
                      <a:schemeClr val="accent1"/>
                    </a:solidFill>
                  </a:rPr>
                  <a:t>Volume</a:t>
                </a:r>
                <a:endParaRPr lang="en-US"/>
              </a:p>
            </p:txBody>
          </p:sp>
        </p:grpSp>
        <p:sp>
          <p:nvSpPr>
            <p:cNvPr id="39" name="Arrow: Right 38">
              <a:extLst>
                <a:ext uri="{FF2B5EF4-FFF2-40B4-BE49-F238E27FC236}">
                  <a16:creationId xmlns:a16="http://schemas.microsoft.com/office/drawing/2014/main" id="{9B37D39D-F8FF-4CA6-9879-41472C59E0B8}"/>
                </a:ext>
              </a:extLst>
            </p:cNvPr>
            <p:cNvSpPr/>
            <p:nvPr/>
          </p:nvSpPr>
          <p:spPr bwMode="auto">
            <a:xfrm>
              <a:off x="3885837" y="3901151"/>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8" name="Arrow: Right 97">
              <a:extLst>
                <a:ext uri="{FF2B5EF4-FFF2-40B4-BE49-F238E27FC236}">
                  <a16:creationId xmlns:a16="http://schemas.microsoft.com/office/drawing/2014/main" id="{BF3770DC-748C-406E-95B4-47527E53A28B}"/>
                </a:ext>
              </a:extLst>
            </p:cNvPr>
            <p:cNvSpPr/>
            <p:nvPr/>
          </p:nvSpPr>
          <p:spPr bwMode="auto">
            <a:xfrm>
              <a:off x="3885837" y="4729978"/>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93543A00-B0F7-4B6D-8FF7-63DF35880C2E}"/>
                </a:ext>
              </a:extLst>
            </p:cNvPr>
            <p:cNvSpPr txBox="1"/>
            <p:nvPr/>
          </p:nvSpPr>
          <p:spPr>
            <a:xfrm>
              <a:off x="5219418" y="3650828"/>
              <a:ext cx="1509516" cy="313932"/>
            </a:xfrm>
            <a:prstGeom prst="rect">
              <a:avLst/>
            </a:prstGeom>
            <a:noFill/>
          </p:spPr>
          <p:txBody>
            <a:bodyPr wrap="none" lIns="0" tIns="0" rIns="0" bIns="0" rtlCol="0">
              <a:spAutoFit/>
            </a:bodyPr>
            <a:lstStyle/>
            <a:p>
              <a:pPr algn="l"/>
              <a:r>
                <a:rPr lang="en-US" sz="2040" err="1">
                  <a:solidFill>
                    <a:schemeClr val="accent2">
                      <a:lumMod val="50000"/>
                    </a:schemeClr>
                  </a:solidFill>
                </a:rPr>
                <a:t>stdout</a:t>
              </a:r>
              <a:r>
                <a:rPr lang="en-US" sz="2040">
                  <a:solidFill>
                    <a:schemeClr val="accent2">
                      <a:lumMod val="50000"/>
                    </a:schemeClr>
                  </a:solidFill>
                </a:rPr>
                <a:t>/stderr</a:t>
              </a:r>
            </a:p>
          </p:txBody>
        </p:sp>
        <p:sp>
          <p:nvSpPr>
            <p:cNvPr id="100" name="TextBox 99">
              <a:extLst>
                <a:ext uri="{FF2B5EF4-FFF2-40B4-BE49-F238E27FC236}">
                  <a16:creationId xmlns:a16="http://schemas.microsoft.com/office/drawing/2014/main" id="{3B48268C-DC93-421A-AD3A-DE0CE0539891}"/>
                </a:ext>
              </a:extLst>
            </p:cNvPr>
            <p:cNvSpPr txBox="1"/>
            <p:nvPr/>
          </p:nvSpPr>
          <p:spPr>
            <a:xfrm>
              <a:off x="5083593" y="4462770"/>
              <a:ext cx="1913985" cy="313932"/>
            </a:xfrm>
            <a:prstGeom prst="rect">
              <a:avLst/>
            </a:prstGeom>
            <a:noFill/>
          </p:spPr>
          <p:txBody>
            <a:bodyPr wrap="none" lIns="0" tIns="0" rIns="0" bIns="0" rtlCol="0">
              <a:spAutoFit/>
            </a:bodyPr>
            <a:lstStyle/>
            <a:p>
              <a:pPr algn="l"/>
              <a:r>
                <a:rPr lang="en-US" sz="2040">
                  <a:solidFill>
                    <a:schemeClr val="accent2">
                      <a:lumMod val="50000"/>
                    </a:schemeClr>
                  </a:solidFill>
                </a:rPr>
                <a:t>AppInsights SDK</a:t>
              </a:r>
            </a:p>
          </p:txBody>
        </p:sp>
        <p:sp>
          <p:nvSpPr>
            <p:cNvPr id="101" name="TextBox 100">
              <a:extLst>
                <a:ext uri="{FF2B5EF4-FFF2-40B4-BE49-F238E27FC236}">
                  <a16:creationId xmlns:a16="http://schemas.microsoft.com/office/drawing/2014/main" id="{C6434C53-D227-4B30-9356-347C185F0B5A}"/>
                </a:ext>
              </a:extLst>
            </p:cNvPr>
            <p:cNvSpPr txBox="1"/>
            <p:nvPr/>
          </p:nvSpPr>
          <p:spPr>
            <a:xfrm>
              <a:off x="4654405" y="5452187"/>
              <a:ext cx="2989152" cy="313932"/>
            </a:xfrm>
            <a:prstGeom prst="rect">
              <a:avLst/>
            </a:prstGeom>
            <a:noFill/>
          </p:spPr>
          <p:txBody>
            <a:bodyPr wrap="none" lIns="0" tIns="0" rIns="0" bIns="0" rtlCol="0">
              <a:spAutoFit/>
            </a:bodyPr>
            <a:lstStyle/>
            <a:p>
              <a:pPr algn="l"/>
              <a:r>
                <a:rPr lang="en-US" sz="2040">
                  <a:solidFill>
                    <a:schemeClr val="accent2">
                      <a:lumMod val="50000"/>
                    </a:schemeClr>
                  </a:solidFill>
                </a:rPr>
                <a:t>Platform events &amp; metrics</a:t>
              </a:r>
            </a:p>
          </p:txBody>
        </p:sp>
        <p:sp>
          <p:nvSpPr>
            <p:cNvPr id="45" name="Arrow: Bent-Up 44">
              <a:extLst>
                <a:ext uri="{FF2B5EF4-FFF2-40B4-BE49-F238E27FC236}">
                  <a16:creationId xmlns:a16="http://schemas.microsoft.com/office/drawing/2014/main" id="{B04B87EE-5600-4CE0-9FF2-86020C534524}"/>
                </a:ext>
              </a:extLst>
            </p:cNvPr>
            <p:cNvSpPr/>
            <p:nvPr/>
          </p:nvSpPr>
          <p:spPr bwMode="auto">
            <a:xfrm flipV="1">
              <a:off x="9546480" y="4007791"/>
              <a:ext cx="703329" cy="588637"/>
            </a:xfrm>
            <a:prstGeom prst="bentUpArrow">
              <a:avLst/>
            </a:prstGeom>
            <a:solidFill>
              <a:schemeClr val="bg1"/>
            </a:solidFill>
            <a:ln w="19050">
              <a:solidFill>
                <a:schemeClr val="accent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9" name="Arrow: Right 98">
              <a:extLst>
                <a:ext uri="{FF2B5EF4-FFF2-40B4-BE49-F238E27FC236}">
                  <a16:creationId xmlns:a16="http://schemas.microsoft.com/office/drawing/2014/main" id="{2572E524-F52E-4A46-A059-81F59FD49C77}"/>
                </a:ext>
              </a:extLst>
            </p:cNvPr>
            <p:cNvSpPr/>
            <p:nvPr/>
          </p:nvSpPr>
          <p:spPr bwMode="auto">
            <a:xfrm>
              <a:off x="3885837" y="5724413"/>
              <a:ext cx="4149557" cy="301542"/>
            </a:xfrm>
            <a:prstGeom prst="rightArrow">
              <a:avLst/>
            </a:prstGeom>
            <a:solidFill>
              <a:schemeClr val="bg1"/>
            </a:solid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3969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Group 279">
            <a:extLst>
              <a:ext uri="{FF2B5EF4-FFF2-40B4-BE49-F238E27FC236}">
                <a16:creationId xmlns:a16="http://schemas.microsoft.com/office/drawing/2014/main" id="{C2AFAC30-D40F-4432-9B7B-02AA23B4D1FF}"/>
              </a:ext>
            </a:extLst>
          </p:cNvPr>
          <p:cNvGrpSpPr/>
          <p:nvPr/>
        </p:nvGrpSpPr>
        <p:grpSpPr>
          <a:xfrm>
            <a:off x="-226230" y="4584522"/>
            <a:ext cx="13154807" cy="2748832"/>
            <a:chOff x="-359166" y="3595461"/>
            <a:chExt cx="13154807" cy="2748832"/>
          </a:xfrm>
        </p:grpSpPr>
        <p:grpSp>
          <p:nvGrpSpPr>
            <p:cNvPr id="284" name="Group 283">
              <a:extLst>
                <a:ext uri="{FF2B5EF4-FFF2-40B4-BE49-F238E27FC236}">
                  <a16:creationId xmlns:a16="http://schemas.microsoft.com/office/drawing/2014/main" id="{09149BA9-8F85-428E-86DC-289E01E4136E}"/>
                </a:ext>
              </a:extLst>
            </p:cNvPr>
            <p:cNvGrpSpPr/>
            <p:nvPr/>
          </p:nvGrpSpPr>
          <p:grpSpPr>
            <a:xfrm>
              <a:off x="-359166" y="4877425"/>
              <a:ext cx="13154807" cy="1466868"/>
              <a:chOff x="-359166" y="1894404"/>
              <a:chExt cx="13154807" cy="1466868"/>
            </a:xfrm>
          </p:grpSpPr>
          <p:grpSp>
            <p:nvGrpSpPr>
              <p:cNvPr id="462" name="Group 461">
                <a:extLst>
                  <a:ext uri="{FF2B5EF4-FFF2-40B4-BE49-F238E27FC236}">
                    <a16:creationId xmlns:a16="http://schemas.microsoft.com/office/drawing/2014/main" id="{3C3F7627-0D81-4E22-9364-78F1C48317DC}"/>
                  </a:ext>
                </a:extLst>
              </p:cNvPr>
              <p:cNvGrpSpPr/>
              <p:nvPr/>
            </p:nvGrpSpPr>
            <p:grpSpPr>
              <a:xfrm>
                <a:off x="166743" y="2868963"/>
                <a:ext cx="12106163" cy="492309"/>
                <a:chOff x="166743" y="3220231"/>
                <a:chExt cx="12106163" cy="492309"/>
              </a:xfrm>
              <a:noFill/>
            </p:grpSpPr>
            <p:sp>
              <p:nvSpPr>
                <p:cNvPr id="517" name="Hexagon 516">
                  <a:extLst>
                    <a:ext uri="{FF2B5EF4-FFF2-40B4-BE49-F238E27FC236}">
                      <a16:creationId xmlns:a16="http://schemas.microsoft.com/office/drawing/2014/main" id="{84985EFB-44A2-4179-A4DA-454C93B4E5F8}"/>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8" name="Hexagon 517">
                  <a:extLst>
                    <a:ext uri="{FF2B5EF4-FFF2-40B4-BE49-F238E27FC236}">
                      <a16:creationId xmlns:a16="http://schemas.microsoft.com/office/drawing/2014/main" id="{C5218DC9-61EB-435C-A335-AA415727D43D}"/>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9" name="Hexagon 518">
                  <a:extLst>
                    <a:ext uri="{FF2B5EF4-FFF2-40B4-BE49-F238E27FC236}">
                      <a16:creationId xmlns:a16="http://schemas.microsoft.com/office/drawing/2014/main" id="{76399B7F-E5D6-435C-961D-801028A5C151}"/>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0" name="Hexagon 519">
                  <a:extLst>
                    <a:ext uri="{FF2B5EF4-FFF2-40B4-BE49-F238E27FC236}">
                      <a16:creationId xmlns:a16="http://schemas.microsoft.com/office/drawing/2014/main" id="{5C4AC373-7C76-4987-9732-3816DE6DDD94}"/>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1" name="Hexagon 520">
                  <a:extLst>
                    <a:ext uri="{FF2B5EF4-FFF2-40B4-BE49-F238E27FC236}">
                      <a16:creationId xmlns:a16="http://schemas.microsoft.com/office/drawing/2014/main" id="{4BBF8CFE-C819-4BFE-974D-4D3601EFF89B}"/>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2" name="Hexagon 521">
                  <a:extLst>
                    <a:ext uri="{FF2B5EF4-FFF2-40B4-BE49-F238E27FC236}">
                      <a16:creationId xmlns:a16="http://schemas.microsoft.com/office/drawing/2014/main" id="{5807FFD7-78F0-4EE3-9D5D-99305615C8EA}"/>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3" name="Hexagon 522">
                  <a:extLst>
                    <a:ext uri="{FF2B5EF4-FFF2-40B4-BE49-F238E27FC236}">
                      <a16:creationId xmlns:a16="http://schemas.microsoft.com/office/drawing/2014/main" id="{024DDF9F-0480-4135-8125-A4B4D5E038D1}"/>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4" name="Hexagon 523">
                  <a:extLst>
                    <a:ext uri="{FF2B5EF4-FFF2-40B4-BE49-F238E27FC236}">
                      <a16:creationId xmlns:a16="http://schemas.microsoft.com/office/drawing/2014/main" id="{487B4B04-65F8-446A-BF8E-A41FC08036E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5" name="Hexagon 524">
                  <a:extLst>
                    <a:ext uri="{FF2B5EF4-FFF2-40B4-BE49-F238E27FC236}">
                      <a16:creationId xmlns:a16="http://schemas.microsoft.com/office/drawing/2014/main" id="{92B2F909-A89B-4FB8-8481-A6EBBE3BC00E}"/>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6" name="Hexagon 525">
                  <a:extLst>
                    <a:ext uri="{FF2B5EF4-FFF2-40B4-BE49-F238E27FC236}">
                      <a16:creationId xmlns:a16="http://schemas.microsoft.com/office/drawing/2014/main" id="{A023712C-6EF4-43A2-BEBA-1E094F1AC8A4}"/>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7" name="Hexagon 526">
                  <a:extLst>
                    <a:ext uri="{FF2B5EF4-FFF2-40B4-BE49-F238E27FC236}">
                      <a16:creationId xmlns:a16="http://schemas.microsoft.com/office/drawing/2014/main" id="{4F548604-7A40-4DC5-9F5A-B0DDCFDC3225}"/>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8" name="Hexagon 527">
                  <a:extLst>
                    <a:ext uri="{FF2B5EF4-FFF2-40B4-BE49-F238E27FC236}">
                      <a16:creationId xmlns:a16="http://schemas.microsoft.com/office/drawing/2014/main" id="{5D189ABD-17A7-44D5-B3EF-9DCC96E6CC6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63" name="Group 462">
                <a:extLst>
                  <a:ext uri="{FF2B5EF4-FFF2-40B4-BE49-F238E27FC236}">
                    <a16:creationId xmlns:a16="http://schemas.microsoft.com/office/drawing/2014/main" id="{F930509F-DEF3-4A75-99ED-4EB9B8023F6D}"/>
                  </a:ext>
                </a:extLst>
              </p:cNvPr>
              <p:cNvGrpSpPr/>
              <p:nvPr/>
            </p:nvGrpSpPr>
            <p:grpSpPr>
              <a:xfrm>
                <a:off x="-359166" y="1894404"/>
                <a:ext cx="12106163" cy="492309"/>
                <a:chOff x="-359166" y="1894404"/>
                <a:chExt cx="12106163" cy="492309"/>
              </a:xfrm>
            </p:grpSpPr>
            <p:sp>
              <p:nvSpPr>
                <p:cNvPr id="505" name="Hexagon 504">
                  <a:extLst>
                    <a:ext uri="{FF2B5EF4-FFF2-40B4-BE49-F238E27FC236}">
                      <a16:creationId xmlns:a16="http://schemas.microsoft.com/office/drawing/2014/main" id="{2BB5DE43-6020-460D-AE44-09EE3B832788}"/>
                    </a:ext>
                  </a:extLst>
                </p:cNvPr>
                <p:cNvSpPr/>
                <p:nvPr/>
              </p:nvSpPr>
              <p:spPr bwMode="auto">
                <a:xfrm>
                  <a:off x="-3591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6" name="Hexagon 505">
                  <a:extLst>
                    <a:ext uri="{FF2B5EF4-FFF2-40B4-BE49-F238E27FC236}">
                      <a16:creationId xmlns:a16="http://schemas.microsoft.com/office/drawing/2014/main" id="{FC185248-B55E-49EA-9349-14C257BDEA4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7" name="Hexagon 506">
                  <a:extLst>
                    <a:ext uri="{FF2B5EF4-FFF2-40B4-BE49-F238E27FC236}">
                      <a16:creationId xmlns:a16="http://schemas.microsoft.com/office/drawing/2014/main" id="{93940686-1B80-4934-888F-B90EAC481A8F}"/>
                    </a:ext>
                  </a:extLst>
                </p:cNvPr>
                <p:cNvSpPr/>
                <p:nvPr/>
              </p:nvSpPr>
              <p:spPr bwMode="auto">
                <a:xfrm>
                  <a:off x="173812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8" name="Hexagon 507">
                  <a:extLst>
                    <a:ext uri="{FF2B5EF4-FFF2-40B4-BE49-F238E27FC236}">
                      <a16:creationId xmlns:a16="http://schemas.microsoft.com/office/drawing/2014/main" id="{7E9E8D51-B5E5-4C85-9B89-034B0C42B020}"/>
                    </a:ext>
                  </a:extLst>
                </p:cNvPr>
                <p:cNvSpPr/>
                <p:nvPr/>
              </p:nvSpPr>
              <p:spPr bwMode="auto">
                <a:xfrm>
                  <a:off x="278676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9" name="Hexagon 508">
                  <a:extLst>
                    <a:ext uri="{FF2B5EF4-FFF2-40B4-BE49-F238E27FC236}">
                      <a16:creationId xmlns:a16="http://schemas.microsoft.com/office/drawing/2014/main" id="{17A49241-95F5-408D-9B9A-F68A1E28086B}"/>
                    </a:ext>
                  </a:extLst>
                </p:cNvPr>
                <p:cNvSpPr/>
                <p:nvPr/>
              </p:nvSpPr>
              <p:spPr bwMode="auto">
                <a:xfrm>
                  <a:off x="383541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0" name="Hexagon 509">
                  <a:extLst>
                    <a:ext uri="{FF2B5EF4-FFF2-40B4-BE49-F238E27FC236}">
                      <a16:creationId xmlns:a16="http://schemas.microsoft.com/office/drawing/2014/main" id="{BDF3C6B3-426F-44CF-9931-A2277A182C99}"/>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1" name="Hexagon 510">
                  <a:extLst>
                    <a:ext uri="{FF2B5EF4-FFF2-40B4-BE49-F238E27FC236}">
                      <a16:creationId xmlns:a16="http://schemas.microsoft.com/office/drawing/2014/main" id="{CAA7E7EE-E261-4AEE-BE56-F8206558BB0D}"/>
                    </a:ext>
                  </a:extLst>
                </p:cNvPr>
                <p:cNvSpPr/>
                <p:nvPr/>
              </p:nvSpPr>
              <p:spPr bwMode="auto">
                <a:xfrm>
                  <a:off x="593269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2" name="Hexagon 511">
                  <a:extLst>
                    <a:ext uri="{FF2B5EF4-FFF2-40B4-BE49-F238E27FC236}">
                      <a16:creationId xmlns:a16="http://schemas.microsoft.com/office/drawing/2014/main" id="{E10B9F9A-8D2E-45D7-A5F9-ADE8E0298DC7}"/>
                    </a:ext>
                  </a:extLst>
                </p:cNvPr>
                <p:cNvSpPr/>
                <p:nvPr/>
              </p:nvSpPr>
              <p:spPr bwMode="auto">
                <a:xfrm>
                  <a:off x="698134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3" name="Hexagon 512">
                  <a:extLst>
                    <a:ext uri="{FF2B5EF4-FFF2-40B4-BE49-F238E27FC236}">
                      <a16:creationId xmlns:a16="http://schemas.microsoft.com/office/drawing/2014/main" id="{F46CAA94-BC66-41DF-8846-5D689E9DE522}"/>
                    </a:ext>
                  </a:extLst>
                </p:cNvPr>
                <p:cNvSpPr/>
                <p:nvPr/>
              </p:nvSpPr>
              <p:spPr bwMode="auto">
                <a:xfrm>
                  <a:off x="8029986"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Hexagon 513">
                  <a:extLst>
                    <a:ext uri="{FF2B5EF4-FFF2-40B4-BE49-F238E27FC236}">
                      <a16:creationId xmlns:a16="http://schemas.microsoft.com/office/drawing/2014/main" id="{02FC7B70-D9DC-4AF3-93DD-437F56BB2F77}"/>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5" name="Hexagon 514">
                  <a:extLst>
                    <a:ext uri="{FF2B5EF4-FFF2-40B4-BE49-F238E27FC236}">
                      <a16:creationId xmlns:a16="http://schemas.microsoft.com/office/drawing/2014/main" id="{16E5868E-C0C1-44E5-A32A-2FA2AD7D5CA6}"/>
                    </a:ext>
                  </a:extLst>
                </p:cNvPr>
                <p:cNvSpPr/>
                <p:nvPr/>
              </p:nvSpPr>
              <p:spPr bwMode="auto">
                <a:xfrm>
                  <a:off x="1012727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6" name="Hexagon 515">
                  <a:extLst>
                    <a:ext uri="{FF2B5EF4-FFF2-40B4-BE49-F238E27FC236}">
                      <a16:creationId xmlns:a16="http://schemas.microsoft.com/office/drawing/2014/main" id="{23F36C1D-FD07-42B5-8AA2-7346D6E5BC85}"/>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464" name="Group 463">
                <a:extLst>
                  <a:ext uri="{FF2B5EF4-FFF2-40B4-BE49-F238E27FC236}">
                    <a16:creationId xmlns:a16="http://schemas.microsoft.com/office/drawing/2014/main" id="{80978E0A-23D1-4F6C-A60D-765C0D36558F}"/>
                  </a:ext>
                </a:extLst>
              </p:cNvPr>
              <p:cNvGrpSpPr/>
              <p:nvPr/>
            </p:nvGrpSpPr>
            <p:grpSpPr>
              <a:xfrm>
                <a:off x="166743" y="2231934"/>
                <a:ext cx="12106163" cy="492309"/>
                <a:chOff x="166743" y="2231934"/>
                <a:chExt cx="12106163" cy="492309"/>
              </a:xfrm>
            </p:grpSpPr>
            <p:sp>
              <p:nvSpPr>
                <p:cNvPr id="493" name="Hexagon 492">
                  <a:extLst>
                    <a:ext uri="{FF2B5EF4-FFF2-40B4-BE49-F238E27FC236}">
                      <a16:creationId xmlns:a16="http://schemas.microsoft.com/office/drawing/2014/main" id="{FB8E3663-8E6D-4769-A37C-CF8DD3019426}"/>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4" name="Hexagon 493">
                  <a:extLst>
                    <a:ext uri="{FF2B5EF4-FFF2-40B4-BE49-F238E27FC236}">
                      <a16:creationId xmlns:a16="http://schemas.microsoft.com/office/drawing/2014/main" id="{639060C7-EE9B-499E-97A6-A9EAFB1D56B3}"/>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5" name="Hexagon 494">
                  <a:extLst>
                    <a:ext uri="{FF2B5EF4-FFF2-40B4-BE49-F238E27FC236}">
                      <a16:creationId xmlns:a16="http://schemas.microsoft.com/office/drawing/2014/main" id="{F1E7F1E0-1F2B-445A-9BB3-08A65B313DF1}"/>
                    </a:ext>
                  </a:extLst>
                </p:cNvPr>
                <p:cNvSpPr/>
                <p:nvPr/>
              </p:nvSpPr>
              <p:spPr bwMode="auto">
                <a:xfrm>
                  <a:off x="226403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6" name="Hexagon 495">
                  <a:extLst>
                    <a:ext uri="{FF2B5EF4-FFF2-40B4-BE49-F238E27FC236}">
                      <a16:creationId xmlns:a16="http://schemas.microsoft.com/office/drawing/2014/main" id="{9AF354C5-C23D-4417-A293-A3390708A3F5}"/>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7" name="Hexagon 496">
                  <a:extLst>
                    <a:ext uri="{FF2B5EF4-FFF2-40B4-BE49-F238E27FC236}">
                      <a16:creationId xmlns:a16="http://schemas.microsoft.com/office/drawing/2014/main" id="{AE50E9AE-1C2F-4ABE-A0D2-9CCA680CB66D}"/>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8" name="Hexagon 497">
                  <a:extLst>
                    <a:ext uri="{FF2B5EF4-FFF2-40B4-BE49-F238E27FC236}">
                      <a16:creationId xmlns:a16="http://schemas.microsoft.com/office/drawing/2014/main" id="{5EED87FA-7629-43C4-8963-D1AE4F6B136E}"/>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9" name="Hexagon 498">
                  <a:extLst>
                    <a:ext uri="{FF2B5EF4-FFF2-40B4-BE49-F238E27FC236}">
                      <a16:creationId xmlns:a16="http://schemas.microsoft.com/office/drawing/2014/main" id="{5D6AE06E-2C7A-474F-9066-E8CA888F4298}"/>
                    </a:ext>
                  </a:extLst>
                </p:cNvPr>
                <p:cNvSpPr/>
                <p:nvPr/>
              </p:nvSpPr>
              <p:spPr bwMode="auto">
                <a:xfrm>
                  <a:off x="645860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0" name="Hexagon 499">
                  <a:extLst>
                    <a:ext uri="{FF2B5EF4-FFF2-40B4-BE49-F238E27FC236}">
                      <a16:creationId xmlns:a16="http://schemas.microsoft.com/office/drawing/2014/main" id="{DAEA1DF8-CFDB-4526-8B9C-70B8AF3CD898}"/>
                    </a:ext>
                  </a:extLst>
                </p:cNvPr>
                <p:cNvSpPr/>
                <p:nvPr/>
              </p:nvSpPr>
              <p:spPr bwMode="auto">
                <a:xfrm>
                  <a:off x="7507251"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1" name="Hexagon 500">
                  <a:extLst>
                    <a:ext uri="{FF2B5EF4-FFF2-40B4-BE49-F238E27FC236}">
                      <a16:creationId xmlns:a16="http://schemas.microsoft.com/office/drawing/2014/main" id="{F2E17623-B763-4DF3-8C75-08C4660237A1}"/>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2" name="Hexagon 501">
                  <a:extLst>
                    <a:ext uri="{FF2B5EF4-FFF2-40B4-BE49-F238E27FC236}">
                      <a16:creationId xmlns:a16="http://schemas.microsoft.com/office/drawing/2014/main" id="{E1444EEF-02E6-47D3-80B4-6D7AF0AF6ADD}"/>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3" name="Hexagon 502">
                  <a:extLst>
                    <a:ext uri="{FF2B5EF4-FFF2-40B4-BE49-F238E27FC236}">
                      <a16:creationId xmlns:a16="http://schemas.microsoft.com/office/drawing/2014/main" id="{A1E2BAFE-A38E-431E-9379-A40CE7892D18}"/>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4" name="Hexagon 503">
                  <a:extLst>
                    <a:ext uri="{FF2B5EF4-FFF2-40B4-BE49-F238E27FC236}">
                      <a16:creationId xmlns:a16="http://schemas.microsoft.com/office/drawing/2014/main" id="{2ABCEA59-F7DC-43B4-8032-FDF37DF221AC}"/>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8" name="Hexagon 477">
                <a:extLst>
                  <a:ext uri="{FF2B5EF4-FFF2-40B4-BE49-F238E27FC236}">
                    <a16:creationId xmlns:a16="http://schemas.microsoft.com/office/drawing/2014/main" id="{71D3B4D5-053D-4E50-AA9E-7AE7DC3F1753}"/>
                  </a:ext>
                </a:extLst>
              </p:cNvPr>
              <p:cNvSpPr/>
              <p:nvPr/>
            </p:nvSpPr>
            <p:spPr bwMode="auto">
              <a:xfrm>
                <a:off x="12224562"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79" name="Group 478">
                <a:extLst>
                  <a:ext uri="{FF2B5EF4-FFF2-40B4-BE49-F238E27FC236}">
                    <a16:creationId xmlns:a16="http://schemas.microsoft.com/office/drawing/2014/main" id="{4313B567-4354-40AB-B173-1D3C5314D3C6}"/>
                  </a:ext>
                </a:extLst>
              </p:cNvPr>
              <p:cNvGrpSpPr/>
              <p:nvPr/>
            </p:nvGrpSpPr>
            <p:grpSpPr>
              <a:xfrm>
                <a:off x="-359166" y="2546046"/>
                <a:ext cx="12106163" cy="492309"/>
                <a:chOff x="-359166" y="2546046"/>
                <a:chExt cx="12106163" cy="492309"/>
              </a:xfrm>
            </p:grpSpPr>
            <p:sp>
              <p:nvSpPr>
                <p:cNvPr id="481" name="Hexagon 480">
                  <a:extLst>
                    <a:ext uri="{FF2B5EF4-FFF2-40B4-BE49-F238E27FC236}">
                      <a16:creationId xmlns:a16="http://schemas.microsoft.com/office/drawing/2014/main" id="{37982C7E-E410-4940-8C3E-834A48473768}"/>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2" name="Hexagon 481">
                  <a:extLst>
                    <a:ext uri="{FF2B5EF4-FFF2-40B4-BE49-F238E27FC236}">
                      <a16:creationId xmlns:a16="http://schemas.microsoft.com/office/drawing/2014/main" id="{3DD0F78A-5D40-4696-9721-9EA13AD2E38C}"/>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3" name="Hexagon 482">
                  <a:extLst>
                    <a:ext uri="{FF2B5EF4-FFF2-40B4-BE49-F238E27FC236}">
                      <a16:creationId xmlns:a16="http://schemas.microsoft.com/office/drawing/2014/main" id="{6D605F8F-16FC-4C4F-80D9-491B397CBB42}"/>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4" name="Hexagon 483">
                  <a:extLst>
                    <a:ext uri="{FF2B5EF4-FFF2-40B4-BE49-F238E27FC236}">
                      <a16:creationId xmlns:a16="http://schemas.microsoft.com/office/drawing/2014/main" id="{AE45A1D4-33C8-4A2D-BD09-94023CA90652}"/>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5" name="Hexagon 484">
                  <a:extLst>
                    <a:ext uri="{FF2B5EF4-FFF2-40B4-BE49-F238E27FC236}">
                      <a16:creationId xmlns:a16="http://schemas.microsoft.com/office/drawing/2014/main" id="{D4946C30-87E9-4483-AE9D-1C773A10C9DC}"/>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6" name="Hexagon 485">
                  <a:extLst>
                    <a:ext uri="{FF2B5EF4-FFF2-40B4-BE49-F238E27FC236}">
                      <a16:creationId xmlns:a16="http://schemas.microsoft.com/office/drawing/2014/main" id="{1345A86A-6874-41A9-B8E7-B3913F9B9EE9}"/>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7" name="Hexagon 486">
                  <a:extLst>
                    <a:ext uri="{FF2B5EF4-FFF2-40B4-BE49-F238E27FC236}">
                      <a16:creationId xmlns:a16="http://schemas.microsoft.com/office/drawing/2014/main" id="{F66AA9D6-99DD-4904-B822-A87C5A365C8D}"/>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8" name="Hexagon 487">
                  <a:extLst>
                    <a:ext uri="{FF2B5EF4-FFF2-40B4-BE49-F238E27FC236}">
                      <a16:creationId xmlns:a16="http://schemas.microsoft.com/office/drawing/2014/main" id="{87B2E010-FA13-44DE-9F01-336CBF53409E}"/>
                    </a:ext>
                  </a:extLst>
                </p:cNvPr>
                <p:cNvSpPr/>
                <p:nvPr/>
              </p:nvSpPr>
              <p:spPr bwMode="auto">
                <a:xfrm>
                  <a:off x="698134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9" name="Hexagon 488">
                  <a:extLst>
                    <a:ext uri="{FF2B5EF4-FFF2-40B4-BE49-F238E27FC236}">
                      <a16:creationId xmlns:a16="http://schemas.microsoft.com/office/drawing/2014/main" id="{AB92C921-CD27-47D9-B723-3B80270D9DE7}"/>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0" name="Hexagon 489">
                  <a:extLst>
                    <a:ext uri="{FF2B5EF4-FFF2-40B4-BE49-F238E27FC236}">
                      <a16:creationId xmlns:a16="http://schemas.microsoft.com/office/drawing/2014/main" id="{E0CD0412-688F-4621-AFA8-D139572B29E5}"/>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1" name="Hexagon 490">
                  <a:extLst>
                    <a:ext uri="{FF2B5EF4-FFF2-40B4-BE49-F238E27FC236}">
                      <a16:creationId xmlns:a16="http://schemas.microsoft.com/office/drawing/2014/main" id="{AA20127F-DEDE-495B-99D7-639A6AC3416C}"/>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2" name="Hexagon 491">
                  <a:extLst>
                    <a:ext uri="{FF2B5EF4-FFF2-40B4-BE49-F238E27FC236}">
                      <a16:creationId xmlns:a16="http://schemas.microsoft.com/office/drawing/2014/main" id="{26643A1F-3C54-4B18-AFC6-336D643D6FE1}"/>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80" name="Hexagon 479">
                <a:extLst>
                  <a:ext uri="{FF2B5EF4-FFF2-40B4-BE49-F238E27FC236}">
                    <a16:creationId xmlns:a16="http://schemas.microsoft.com/office/drawing/2014/main" id="{144512F8-C321-46A4-8460-6227B7767CBB}"/>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5" name="Group 284">
              <a:extLst>
                <a:ext uri="{FF2B5EF4-FFF2-40B4-BE49-F238E27FC236}">
                  <a16:creationId xmlns:a16="http://schemas.microsoft.com/office/drawing/2014/main" id="{2D0EC24F-1B57-4879-97C5-6BED98065E6B}"/>
                </a:ext>
              </a:extLst>
            </p:cNvPr>
            <p:cNvGrpSpPr/>
            <p:nvPr/>
          </p:nvGrpSpPr>
          <p:grpSpPr>
            <a:xfrm>
              <a:off x="-359166" y="3595461"/>
              <a:ext cx="13154807" cy="1466868"/>
              <a:chOff x="-359166" y="1894404"/>
              <a:chExt cx="13154807" cy="1466868"/>
            </a:xfrm>
          </p:grpSpPr>
          <p:grpSp>
            <p:nvGrpSpPr>
              <p:cNvPr id="286" name="Group 285">
                <a:extLst>
                  <a:ext uri="{FF2B5EF4-FFF2-40B4-BE49-F238E27FC236}">
                    <a16:creationId xmlns:a16="http://schemas.microsoft.com/office/drawing/2014/main" id="{9C28E8B9-4613-4623-B5E7-D37B45D05BF0}"/>
                  </a:ext>
                </a:extLst>
              </p:cNvPr>
              <p:cNvGrpSpPr/>
              <p:nvPr/>
            </p:nvGrpSpPr>
            <p:grpSpPr>
              <a:xfrm>
                <a:off x="166743" y="2868963"/>
                <a:ext cx="12106163" cy="492309"/>
                <a:chOff x="166743" y="3220231"/>
                <a:chExt cx="12106163" cy="492309"/>
              </a:xfrm>
              <a:noFill/>
            </p:grpSpPr>
            <p:sp>
              <p:nvSpPr>
                <p:cNvPr id="444" name="Hexagon 443">
                  <a:extLst>
                    <a:ext uri="{FF2B5EF4-FFF2-40B4-BE49-F238E27FC236}">
                      <a16:creationId xmlns:a16="http://schemas.microsoft.com/office/drawing/2014/main" id="{451D4F81-DD25-4E10-8DA7-B3F7DB5106C2}"/>
                    </a:ext>
                  </a:extLst>
                </p:cNvPr>
                <p:cNvSpPr/>
                <p:nvPr/>
              </p:nvSpPr>
              <p:spPr bwMode="auto">
                <a:xfrm>
                  <a:off x="16674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5" name="Hexagon 444">
                  <a:extLst>
                    <a:ext uri="{FF2B5EF4-FFF2-40B4-BE49-F238E27FC236}">
                      <a16:creationId xmlns:a16="http://schemas.microsoft.com/office/drawing/2014/main" id="{55D82241-861A-44F8-8CA3-481F87883020}"/>
                    </a:ext>
                  </a:extLst>
                </p:cNvPr>
                <p:cNvSpPr/>
                <p:nvPr/>
              </p:nvSpPr>
              <p:spPr bwMode="auto">
                <a:xfrm>
                  <a:off x="121538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0" name="Hexagon 449">
                  <a:extLst>
                    <a:ext uri="{FF2B5EF4-FFF2-40B4-BE49-F238E27FC236}">
                      <a16:creationId xmlns:a16="http://schemas.microsoft.com/office/drawing/2014/main" id="{AA891EFC-DED6-4783-9D5A-A797F6ED85CA}"/>
                    </a:ext>
                  </a:extLst>
                </p:cNvPr>
                <p:cNvSpPr/>
                <p:nvPr/>
              </p:nvSpPr>
              <p:spPr bwMode="auto">
                <a:xfrm>
                  <a:off x="226403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1" name="Hexagon 450">
                  <a:extLst>
                    <a:ext uri="{FF2B5EF4-FFF2-40B4-BE49-F238E27FC236}">
                      <a16:creationId xmlns:a16="http://schemas.microsoft.com/office/drawing/2014/main" id="{94BB67F2-E98C-4CEC-A580-F9593931B67F}"/>
                    </a:ext>
                  </a:extLst>
                </p:cNvPr>
                <p:cNvSpPr/>
                <p:nvPr/>
              </p:nvSpPr>
              <p:spPr bwMode="auto">
                <a:xfrm>
                  <a:off x="331267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2" name="Hexagon 451">
                  <a:extLst>
                    <a:ext uri="{FF2B5EF4-FFF2-40B4-BE49-F238E27FC236}">
                      <a16:creationId xmlns:a16="http://schemas.microsoft.com/office/drawing/2014/main" id="{EC10EEB6-A51F-446B-919B-AA895B9AEC0C}"/>
                    </a:ext>
                  </a:extLst>
                </p:cNvPr>
                <p:cNvSpPr/>
                <p:nvPr/>
              </p:nvSpPr>
              <p:spPr bwMode="auto">
                <a:xfrm>
                  <a:off x="436131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3" name="Hexagon 452">
                  <a:extLst>
                    <a:ext uri="{FF2B5EF4-FFF2-40B4-BE49-F238E27FC236}">
                      <a16:creationId xmlns:a16="http://schemas.microsoft.com/office/drawing/2014/main" id="{C3BD72DB-92EA-4AFF-8218-B1F9F757A4CC}"/>
                    </a:ext>
                  </a:extLst>
                </p:cNvPr>
                <p:cNvSpPr/>
                <p:nvPr/>
              </p:nvSpPr>
              <p:spPr bwMode="auto">
                <a:xfrm>
                  <a:off x="540996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4" name="Hexagon 453">
                  <a:extLst>
                    <a:ext uri="{FF2B5EF4-FFF2-40B4-BE49-F238E27FC236}">
                      <a16:creationId xmlns:a16="http://schemas.microsoft.com/office/drawing/2014/main" id="{371CD8E8-3B21-4297-8366-3DA117833298}"/>
                    </a:ext>
                  </a:extLst>
                </p:cNvPr>
                <p:cNvSpPr/>
                <p:nvPr/>
              </p:nvSpPr>
              <p:spPr bwMode="auto">
                <a:xfrm>
                  <a:off x="645860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6" name="Hexagon 455">
                  <a:extLst>
                    <a:ext uri="{FF2B5EF4-FFF2-40B4-BE49-F238E27FC236}">
                      <a16:creationId xmlns:a16="http://schemas.microsoft.com/office/drawing/2014/main" id="{3155F876-895D-448E-AB12-B88D5BA48C00}"/>
                    </a:ext>
                  </a:extLst>
                </p:cNvPr>
                <p:cNvSpPr/>
                <p:nvPr/>
              </p:nvSpPr>
              <p:spPr bwMode="auto">
                <a:xfrm>
                  <a:off x="7507251"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7" name="Hexagon 456">
                  <a:extLst>
                    <a:ext uri="{FF2B5EF4-FFF2-40B4-BE49-F238E27FC236}">
                      <a16:creationId xmlns:a16="http://schemas.microsoft.com/office/drawing/2014/main" id="{EBAD1359-40CE-48B4-8C7C-6A81B45FB6C1}"/>
                    </a:ext>
                  </a:extLst>
                </p:cNvPr>
                <p:cNvSpPr/>
                <p:nvPr/>
              </p:nvSpPr>
              <p:spPr bwMode="auto">
                <a:xfrm>
                  <a:off x="8555895"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8" name="Hexagon 457">
                  <a:extLst>
                    <a:ext uri="{FF2B5EF4-FFF2-40B4-BE49-F238E27FC236}">
                      <a16:creationId xmlns:a16="http://schemas.microsoft.com/office/drawing/2014/main" id="{C2DE725C-D134-49E2-9003-9329711205B5}"/>
                    </a:ext>
                  </a:extLst>
                </p:cNvPr>
                <p:cNvSpPr/>
                <p:nvPr/>
              </p:nvSpPr>
              <p:spPr bwMode="auto">
                <a:xfrm>
                  <a:off x="9604539"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9" name="Hexagon 458">
                  <a:extLst>
                    <a:ext uri="{FF2B5EF4-FFF2-40B4-BE49-F238E27FC236}">
                      <a16:creationId xmlns:a16="http://schemas.microsoft.com/office/drawing/2014/main" id="{1908BDFA-83E5-4BCA-86D0-D7F60BF95088}"/>
                    </a:ext>
                  </a:extLst>
                </p:cNvPr>
                <p:cNvSpPr/>
                <p:nvPr/>
              </p:nvSpPr>
              <p:spPr bwMode="auto">
                <a:xfrm>
                  <a:off x="10653183"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1" name="Hexagon 460">
                  <a:extLst>
                    <a:ext uri="{FF2B5EF4-FFF2-40B4-BE49-F238E27FC236}">
                      <a16:creationId xmlns:a16="http://schemas.microsoft.com/office/drawing/2014/main" id="{2203C073-257B-4A2C-915B-3324EDF5982D}"/>
                    </a:ext>
                  </a:extLst>
                </p:cNvPr>
                <p:cNvSpPr/>
                <p:nvPr/>
              </p:nvSpPr>
              <p:spPr bwMode="auto">
                <a:xfrm>
                  <a:off x="11701827" y="3220231"/>
                  <a:ext cx="571079" cy="492309"/>
                </a:xfrm>
                <a:prstGeom prst="hexagon">
                  <a:avLst/>
                </a:prstGeom>
                <a:grp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FCF805C9-7E0F-455F-8C65-1BC081E64B92}"/>
                  </a:ext>
                </a:extLst>
              </p:cNvPr>
              <p:cNvGrpSpPr/>
              <p:nvPr/>
            </p:nvGrpSpPr>
            <p:grpSpPr>
              <a:xfrm>
                <a:off x="689478" y="1894404"/>
                <a:ext cx="11057519" cy="492309"/>
                <a:chOff x="689478" y="1894404"/>
                <a:chExt cx="11057519" cy="492309"/>
              </a:xfrm>
            </p:grpSpPr>
            <p:sp>
              <p:nvSpPr>
                <p:cNvPr id="440" name="Hexagon 439">
                  <a:extLst>
                    <a:ext uri="{FF2B5EF4-FFF2-40B4-BE49-F238E27FC236}">
                      <a16:creationId xmlns:a16="http://schemas.microsoft.com/office/drawing/2014/main" id="{38019D20-B239-47FC-84FE-2177288DA5BA}"/>
                    </a:ext>
                  </a:extLst>
                </p:cNvPr>
                <p:cNvSpPr/>
                <p:nvPr/>
              </p:nvSpPr>
              <p:spPr bwMode="auto">
                <a:xfrm>
                  <a:off x="68947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1" name="Hexagon 440">
                  <a:extLst>
                    <a:ext uri="{FF2B5EF4-FFF2-40B4-BE49-F238E27FC236}">
                      <a16:creationId xmlns:a16="http://schemas.microsoft.com/office/drawing/2014/main" id="{A5CD7D8A-7773-4C8A-941E-341A505658AB}"/>
                    </a:ext>
                  </a:extLst>
                </p:cNvPr>
                <p:cNvSpPr/>
                <p:nvPr/>
              </p:nvSpPr>
              <p:spPr bwMode="auto">
                <a:xfrm>
                  <a:off x="4884054"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2" name="Hexagon 441">
                  <a:extLst>
                    <a:ext uri="{FF2B5EF4-FFF2-40B4-BE49-F238E27FC236}">
                      <a16:creationId xmlns:a16="http://schemas.microsoft.com/office/drawing/2014/main" id="{998ED5C9-D7FE-4838-8454-B3E7EC96A97A}"/>
                    </a:ext>
                  </a:extLst>
                </p:cNvPr>
                <p:cNvSpPr/>
                <p:nvPr/>
              </p:nvSpPr>
              <p:spPr bwMode="auto">
                <a:xfrm>
                  <a:off x="9078630"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43" name="Hexagon 442">
                  <a:extLst>
                    <a:ext uri="{FF2B5EF4-FFF2-40B4-BE49-F238E27FC236}">
                      <a16:creationId xmlns:a16="http://schemas.microsoft.com/office/drawing/2014/main" id="{ED645549-5BFF-49C7-9655-95B1B8AC9E22}"/>
                    </a:ext>
                  </a:extLst>
                </p:cNvPr>
                <p:cNvSpPr/>
                <p:nvPr/>
              </p:nvSpPr>
              <p:spPr bwMode="auto">
                <a:xfrm>
                  <a:off x="11175918" y="189440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8" name="Group 287">
                <a:extLst>
                  <a:ext uri="{FF2B5EF4-FFF2-40B4-BE49-F238E27FC236}">
                    <a16:creationId xmlns:a16="http://schemas.microsoft.com/office/drawing/2014/main" id="{43E6B572-91BB-4300-BE10-9543F00B4BE5}"/>
                  </a:ext>
                </a:extLst>
              </p:cNvPr>
              <p:cNvGrpSpPr/>
              <p:nvPr/>
            </p:nvGrpSpPr>
            <p:grpSpPr>
              <a:xfrm>
                <a:off x="166743" y="2231934"/>
                <a:ext cx="12106163" cy="492309"/>
                <a:chOff x="166743" y="2231934"/>
                <a:chExt cx="12106163" cy="492309"/>
              </a:xfrm>
            </p:grpSpPr>
            <p:sp>
              <p:nvSpPr>
                <p:cNvPr id="314" name="Hexagon 313">
                  <a:extLst>
                    <a:ext uri="{FF2B5EF4-FFF2-40B4-BE49-F238E27FC236}">
                      <a16:creationId xmlns:a16="http://schemas.microsoft.com/office/drawing/2014/main" id="{F3031CAA-90C7-4BFA-8058-98D4725530F4}"/>
                    </a:ext>
                  </a:extLst>
                </p:cNvPr>
                <p:cNvSpPr/>
                <p:nvPr/>
              </p:nvSpPr>
              <p:spPr bwMode="auto">
                <a:xfrm>
                  <a:off x="16674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7" name="Hexagon 316">
                  <a:extLst>
                    <a:ext uri="{FF2B5EF4-FFF2-40B4-BE49-F238E27FC236}">
                      <a16:creationId xmlns:a16="http://schemas.microsoft.com/office/drawing/2014/main" id="{B269528F-A36B-424F-A597-71D3E3FAF93B}"/>
                    </a:ext>
                  </a:extLst>
                </p:cNvPr>
                <p:cNvSpPr/>
                <p:nvPr/>
              </p:nvSpPr>
              <p:spPr bwMode="auto">
                <a:xfrm>
                  <a:off x="121538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1" name="Hexagon 340">
                  <a:extLst>
                    <a:ext uri="{FF2B5EF4-FFF2-40B4-BE49-F238E27FC236}">
                      <a16:creationId xmlns:a16="http://schemas.microsoft.com/office/drawing/2014/main" id="{F09BF0E5-AB2A-462E-B5C4-2FCD87A981B2}"/>
                    </a:ext>
                  </a:extLst>
                </p:cNvPr>
                <p:cNvSpPr/>
                <p:nvPr/>
              </p:nvSpPr>
              <p:spPr bwMode="auto">
                <a:xfrm>
                  <a:off x="331267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5" name="Hexagon 354">
                  <a:extLst>
                    <a:ext uri="{FF2B5EF4-FFF2-40B4-BE49-F238E27FC236}">
                      <a16:creationId xmlns:a16="http://schemas.microsoft.com/office/drawing/2014/main" id="{57010BF7-6D9B-4D9B-9E76-B5DD5663228C}"/>
                    </a:ext>
                  </a:extLst>
                </p:cNvPr>
                <p:cNvSpPr/>
                <p:nvPr/>
              </p:nvSpPr>
              <p:spPr bwMode="auto">
                <a:xfrm>
                  <a:off x="436131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9" name="Hexagon 358">
                  <a:extLst>
                    <a:ext uri="{FF2B5EF4-FFF2-40B4-BE49-F238E27FC236}">
                      <a16:creationId xmlns:a16="http://schemas.microsoft.com/office/drawing/2014/main" id="{5249AD99-2375-4FD7-AE01-C039FCE61378}"/>
                    </a:ext>
                  </a:extLst>
                </p:cNvPr>
                <p:cNvSpPr/>
                <p:nvPr/>
              </p:nvSpPr>
              <p:spPr bwMode="auto">
                <a:xfrm>
                  <a:off x="540996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1" name="Hexagon 360">
                  <a:extLst>
                    <a:ext uri="{FF2B5EF4-FFF2-40B4-BE49-F238E27FC236}">
                      <a16:creationId xmlns:a16="http://schemas.microsoft.com/office/drawing/2014/main" id="{A59FD887-4473-4103-A8D9-A855D186D2A9}"/>
                    </a:ext>
                  </a:extLst>
                </p:cNvPr>
                <p:cNvSpPr/>
                <p:nvPr/>
              </p:nvSpPr>
              <p:spPr bwMode="auto">
                <a:xfrm>
                  <a:off x="8555895"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9" name="Hexagon 428">
                  <a:extLst>
                    <a:ext uri="{FF2B5EF4-FFF2-40B4-BE49-F238E27FC236}">
                      <a16:creationId xmlns:a16="http://schemas.microsoft.com/office/drawing/2014/main" id="{8C5598D7-ACE7-4DEB-ABD7-B4AC5ED63E69}"/>
                    </a:ext>
                  </a:extLst>
                </p:cNvPr>
                <p:cNvSpPr/>
                <p:nvPr/>
              </p:nvSpPr>
              <p:spPr bwMode="auto">
                <a:xfrm>
                  <a:off x="9604539"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0" name="Hexagon 429">
                  <a:extLst>
                    <a:ext uri="{FF2B5EF4-FFF2-40B4-BE49-F238E27FC236}">
                      <a16:creationId xmlns:a16="http://schemas.microsoft.com/office/drawing/2014/main" id="{4D2CE037-076E-43D0-952A-E11786477520}"/>
                    </a:ext>
                  </a:extLst>
                </p:cNvPr>
                <p:cNvSpPr/>
                <p:nvPr/>
              </p:nvSpPr>
              <p:spPr bwMode="auto">
                <a:xfrm>
                  <a:off x="10653183"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1" name="Hexagon 430">
                  <a:extLst>
                    <a:ext uri="{FF2B5EF4-FFF2-40B4-BE49-F238E27FC236}">
                      <a16:creationId xmlns:a16="http://schemas.microsoft.com/office/drawing/2014/main" id="{B9F5E782-6D86-4863-A63B-317E965BFC46}"/>
                    </a:ext>
                  </a:extLst>
                </p:cNvPr>
                <p:cNvSpPr/>
                <p:nvPr/>
              </p:nvSpPr>
              <p:spPr bwMode="auto">
                <a:xfrm>
                  <a:off x="11701827" y="2231934"/>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89" name="Group 288">
                <a:extLst>
                  <a:ext uri="{FF2B5EF4-FFF2-40B4-BE49-F238E27FC236}">
                    <a16:creationId xmlns:a16="http://schemas.microsoft.com/office/drawing/2014/main" id="{E4F67FB0-13CF-4773-8F21-8E330CA2E49B}"/>
                  </a:ext>
                </a:extLst>
              </p:cNvPr>
              <p:cNvGrpSpPr/>
              <p:nvPr/>
            </p:nvGrpSpPr>
            <p:grpSpPr>
              <a:xfrm>
                <a:off x="-359166" y="2546046"/>
                <a:ext cx="12106163" cy="492309"/>
                <a:chOff x="-359166" y="2546046"/>
                <a:chExt cx="12106163" cy="492309"/>
              </a:xfrm>
            </p:grpSpPr>
            <p:sp>
              <p:nvSpPr>
                <p:cNvPr id="291" name="Hexagon 290">
                  <a:extLst>
                    <a:ext uri="{FF2B5EF4-FFF2-40B4-BE49-F238E27FC236}">
                      <a16:creationId xmlns:a16="http://schemas.microsoft.com/office/drawing/2014/main" id="{64CF7AE8-8090-426A-956F-A3F15D74A98E}"/>
                    </a:ext>
                  </a:extLst>
                </p:cNvPr>
                <p:cNvSpPr/>
                <p:nvPr/>
              </p:nvSpPr>
              <p:spPr bwMode="auto">
                <a:xfrm>
                  <a:off x="-3591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0" name="Hexagon 299">
                  <a:extLst>
                    <a:ext uri="{FF2B5EF4-FFF2-40B4-BE49-F238E27FC236}">
                      <a16:creationId xmlns:a16="http://schemas.microsoft.com/office/drawing/2014/main" id="{36140C01-BCCA-4D7D-92A3-3FBFBF1508C5}"/>
                    </a:ext>
                  </a:extLst>
                </p:cNvPr>
                <p:cNvSpPr/>
                <p:nvPr/>
              </p:nvSpPr>
              <p:spPr bwMode="auto">
                <a:xfrm>
                  <a:off x="68947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1" name="Hexagon 300">
                  <a:extLst>
                    <a:ext uri="{FF2B5EF4-FFF2-40B4-BE49-F238E27FC236}">
                      <a16:creationId xmlns:a16="http://schemas.microsoft.com/office/drawing/2014/main" id="{6F3A4D2D-88FB-4BFE-8482-FE0821904E76}"/>
                    </a:ext>
                  </a:extLst>
                </p:cNvPr>
                <p:cNvSpPr/>
                <p:nvPr/>
              </p:nvSpPr>
              <p:spPr bwMode="auto">
                <a:xfrm>
                  <a:off x="173812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3" name="Hexagon 302">
                  <a:extLst>
                    <a:ext uri="{FF2B5EF4-FFF2-40B4-BE49-F238E27FC236}">
                      <a16:creationId xmlns:a16="http://schemas.microsoft.com/office/drawing/2014/main" id="{76C7A70C-A9CE-42F7-B849-9BBC7CA8D2E8}"/>
                    </a:ext>
                  </a:extLst>
                </p:cNvPr>
                <p:cNvSpPr/>
                <p:nvPr/>
              </p:nvSpPr>
              <p:spPr bwMode="auto">
                <a:xfrm>
                  <a:off x="278676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4" name="Hexagon 303">
                  <a:extLst>
                    <a:ext uri="{FF2B5EF4-FFF2-40B4-BE49-F238E27FC236}">
                      <a16:creationId xmlns:a16="http://schemas.microsoft.com/office/drawing/2014/main" id="{BC46B7C1-A74B-478A-95FD-EE93A9B465F6}"/>
                    </a:ext>
                  </a:extLst>
                </p:cNvPr>
                <p:cNvSpPr/>
                <p:nvPr/>
              </p:nvSpPr>
              <p:spPr bwMode="auto">
                <a:xfrm>
                  <a:off x="383541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5" name="Hexagon 304">
                  <a:extLst>
                    <a:ext uri="{FF2B5EF4-FFF2-40B4-BE49-F238E27FC236}">
                      <a16:creationId xmlns:a16="http://schemas.microsoft.com/office/drawing/2014/main" id="{D1263BE5-FE2B-4C9B-A381-41FD53B44B11}"/>
                    </a:ext>
                  </a:extLst>
                </p:cNvPr>
                <p:cNvSpPr/>
                <p:nvPr/>
              </p:nvSpPr>
              <p:spPr bwMode="auto">
                <a:xfrm>
                  <a:off x="488405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9" name="Hexagon 308">
                  <a:extLst>
                    <a:ext uri="{FF2B5EF4-FFF2-40B4-BE49-F238E27FC236}">
                      <a16:creationId xmlns:a16="http://schemas.microsoft.com/office/drawing/2014/main" id="{5F8479F4-59EB-458A-9A99-53D599B6393C}"/>
                    </a:ext>
                  </a:extLst>
                </p:cNvPr>
                <p:cNvSpPr/>
                <p:nvPr/>
              </p:nvSpPr>
              <p:spPr bwMode="auto">
                <a:xfrm>
                  <a:off x="593269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0" name="Hexagon 309">
                  <a:extLst>
                    <a:ext uri="{FF2B5EF4-FFF2-40B4-BE49-F238E27FC236}">
                      <a16:creationId xmlns:a16="http://schemas.microsoft.com/office/drawing/2014/main" id="{8266A87A-9CBF-433F-BF67-6CCC9BF591B6}"/>
                    </a:ext>
                  </a:extLst>
                </p:cNvPr>
                <p:cNvSpPr/>
                <p:nvPr/>
              </p:nvSpPr>
              <p:spPr bwMode="auto">
                <a:xfrm>
                  <a:off x="8029986"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1" name="Hexagon 310">
                  <a:extLst>
                    <a:ext uri="{FF2B5EF4-FFF2-40B4-BE49-F238E27FC236}">
                      <a16:creationId xmlns:a16="http://schemas.microsoft.com/office/drawing/2014/main" id="{DEE4FEB1-05F1-4909-B453-807762639C1C}"/>
                    </a:ext>
                  </a:extLst>
                </p:cNvPr>
                <p:cNvSpPr/>
                <p:nvPr/>
              </p:nvSpPr>
              <p:spPr bwMode="auto">
                <a:xfrm>
                  <a:off x="9078630"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2" name="Hexagon 311">
                  <a:extLst>
                    <a:ext uri="{FF2B5EF4-FFF2-40B4-BE49-F238E27FC236}">
                      <a16:creationId xmlns:a16="http://schemas.microsoft.com/office/drawing/2014/main" id="{42F40B32-D33D-43CE-B9E5-4F0C3027434E}"/>
                    </a:ext>
                  </a:extLst>
                </p:cNvPr>
                <p:cNvSpPr/>
                <p:nvPr/>
              </p:nvSpPr>
              <p:spPr bwMode="auto">
                <a:xfrm>
                  <a:off x="10127274"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3" name="Hexagon 312">
                  <a:extLst>
                    <a:ext uri="{FF2B5EF4-FFF2-40B4-BE49-F238E27FC236}">
                      <a16:creationId xmlns:a16="http://schemas.microsoft.com/office/drawing/2014/main" id="{7A55A7EB-9607-4D82-A9F2-27898CD96D90}"/>
                    </a:ext>
                  </a:extLst>
                </p:cNvPr>
                <p:cNvSpPr/>
                <p:nvPr/>
              </p:nvSpPr>
              <p:spPr bwMode="auto">
                <a:xfrm>
                  <a:off x="11175918"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90" name="Hexagon 289">
                <a:extLst>
                  <a:ext uri="{FF2B5EF4-FFF2-40B4-BE49-F238E27FC236}">
                    <a16:creationId xmlns:a16="http://schemas.microsoft.com/office/drawing/2014/main" id="{E3369E76-6A20-4F7C-A42B-9300D520AD5D}"/>
                  </a:ext>
                </a:extLst>
              </p:cNvPr>
              <p:cNvSpPr/>
              <p:nvPr/>
            </p:nvSpPr>
            <p:spPr bwMode="auto">
              <a:xfrm>
                <a:off x="12224562" y="2546046"/>
                <a:ext cx="571079" cy="492309"/>
              </a:xfrm>
              <a:prstGeom prst="hexagon">
                <a:avLst/>
              </a:prstGeom>
              <a:noFill/>
              <a:ln w="19050" cap="flat" cmpd="sng" algn="ctr">
                <a:solidFill>
                  <a:schemeClr val="bg2">
                    <a:alpha val="2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 name="Title 1"/>
          <p:cNvSpPr>
            <a:spLocks noGrp="1"/>
          </p:cNvSpPr>
          <p:nvPr>
            <p:ph type="title"/>
          </p:nvPr>
        </p:nvSpPr>
        <p:spPr>
          <a:xfrm>
            <a:off x="274320" y="271260"/>
            <a:ext cx="11889564" cy="917575"/>
          </a:xfrm>
        </p:spPr>
        <p:txBody>
          <a:bodyPr/>
          <a:lstStyle/>
          <a:p>
            <a:r>
              <a:rPr lang="en-US">
                <a:solidFill>
                  <a:schemeClr val="tx1"/>
                </a:solidFill>
                <a:cs typeface="Segoe UI Semibold" panose="020B0702040204020203" pitchFamily="34" charset="0"/>
              </a:rPr>
              <a:t>Deploy: any code on any OS</a:t>
            </a:r>
          </a:p>
        </p:txBody>
      </p:sp>
      <p:sp>
        <p:nvSpPr>
          <p:cNvPr id="159" name="Rectangle 158">
            <a:extLst>
              <a:ext uri="{FF2B5EF4-FFF2-40B4-BE49-F238E27FC236}">
                <a16:creationId xmlns:a16="http://schemas.microsoft.com/office/drawing/2014/main" id="{9A1DA7B3-79B1-4ADB-ACD7-60E576D851CC}"/>
              </a:ext>
            </a:extLst>
          </p:cNvPr>
          <p:cNvSpPr/>
          <p:nvPr/>
        </p:nvSpPr>
        <p:spPr bwMode="auto">
          <a:xfrm>
            <a:off x="864" y="1678180"/>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1846CC4-E8E0-4192-A357-E5D89DE18A20}"/>
              </a:ext>
            </a:extLst>
          </p:cNvPr>
          <p:cNvGrpSpPr/>
          <p:nvPr/>
        </p:nvGrpSpPr>
        <p:grpSpPr>
          <a:xfrm>
            <a:off x="420365" y="2042085"/>
            <a:ext cx="11595744" cy="1349897"/>
            <a:chOff x="420365" y="3479848"/>
            <a:chExt cx="11595744" cy="1349897"/>
          </a:xfrm>
        </p:grpSpPr>
        <p:grpSp>
          <p:nvGrpSpPr>
            <p:cNvPr id="9" name="Group 8">
              <a:extLst>
                <a:ext uri="{FF2B5EF4-FFF2-40B4-BE49-F238E27FC236}">
                  <a16:creationId xmlns:a16="http://schemas.microsoft.com/office/drawing/2014/main" id="{28903D69-B512-4B37-90C7-2595C1FB6E07}"/>
                </a:ext>
              </a:extLst>
            </p:cNvPr>
            <p:cNvGrpSpPr/>
            <p:nvPr/>
          </p:nvGrpSpPr>
          <p:grpSpPr>
            <a:xfrm>
              <a:off x="420365" y="4171103"/>
              <a:ext cx="11595744" cy="658642"/>
              <a:chOff x="420365" y="4085643"/>
              <a:chExt cx="11595744" cy="658642"/>
            </a:xfrm>
          </p:grpSpPr>
          <p:sp>
            <p:nvSpPr>
              <p:cNvPr id="198" name="Text Placeholder 21">
                <a:extLst>
                  <a:ext uri="{FF2B5EF4-FFF2-40B4-BE49-F238E27FC236}">
                    <a16:creationId xmlns:a16="http://schemas.microsoft.com/office/drawing/2014/main" id="{DC95C9B3-C30D-479E-9EE0-09ACA63D3167}"/>
                  </a:ext>
                </a:extLst>
              </p:cNvPr>
              <p:cNvSpPr txBox="1">
                <a:spLocks/>
              </p:cNvSpPr>
              <p:nvPr/>
            </p:nvSpPr>
            <p:spPr>
              <a:xfrm>
                <a:off x="420365" y="4085643"/>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199" name="Text Placeholder 21">
                <a:extLst>
                  <a:ext uri="{FF2B5EF4-FFF2-40B4-BE49-F238E27FC236}">
                    <a16:creationId xmlns:a16="http://schemas.microsoft.com/office/drawing/2014/main" id="{0E1CD134-A07C-4D02-A888-03BD9F183672}"/>
                  </a:ext>
                </a:extLst>
              </p:cNvPr>
              <p:cNvSpPr txBox="1">
                <a:spLocks/>
              </p:cNvSpPr>
              <p:nvPr/>
            </p:nvSpPr>
            <p:spPr>
              <a:xfrm>
                <a:off x="2137203" y="4085643"/>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p:txBody>
          </p:sp>
          <p:sp>
            <p:nvSpPr>
              <p:cNvPr id="200" name="Text Placeholder 21">
                <a:extLst>
                  <a:ext uri="{FF2B5EF4-FFF2-40B4-BE49-F238E27FC236}">
                    <a16:creationId xmlns:a16="http://schemas.microsoft.com/office/drawing/2014/main" id="{8991C98A-8B75-445E-97AF-B2E69A071283}"/>
                  </a:ext>
                </a:extLst>
              </p:cNvPr>
              <p:cNvSpPr txBox="1">
                <a:spLocks/>
              </p:cNvSpPr>
              <p:nvPr/>
            </p:nvSpPr>
            <p:spPr>
              <a:xfrm>
                <a:off x="3669012" y="4085643"/>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Orchestration</a:t>
                </a:r>
              </a:p>
            </p:txBody>
          </p:sp>
          <p:sp>
            <p:nvSpPr>
              <p:cNvPr id="201" name="Text Placeholder 21">
                <a:extLst>
                  <a:ext uri="{FF2B5EF4-FFF2-40B4-BE49-F238E27FC236}">
                    <a16:creationId xmlns:a16="http://schemas.microsoft.com/office/drawing/2014/main" id="{333C519D-6B0D-4377-B6D3-C465EF8C15A7}"/>
                  </a:ext>
                </a:extLst>
              </p:cNvPr>
              <p:cNvSpPr txBox="1">
                <a:spLocks/>
              </p:cNvSpPr>
              <p:nvPr/>
            </p:nvSpPr>
            <p:spPr>
              <a:xfrm>
                <a:off x="5505042"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a:t>
                </a:r>
              </a:p>
              <a:p>
                <a:pPr lvl="0" algn="ctr">
                  <a:lnSpc>
                    <a:spcPct val="100000"/>
                  </a:lnSpc>
                  <a:defRPr/>
                </a:pPr>
                <a:r>
                  <a:rPr lang="en-US"/>
                  <a:t>Models</a:t>
                </a:r>
              </a:p>
            </p:txBody>
          </p:sp>
          <p:sp>
            <p:nvSpPr>
              <p:cNvPr id="204" name="Text Placeholder 21">
                <a:extLst>
                  <a:ext uri="{FF2B5EF4-FFF2-40B4-BE49-F238E27FC236}">
                    <a16:creationId xmlns:a16="http://schemas.microsoft.com/office/drawing/2014/main" id="{44B53191-EDB6-4D2F-B757-A85A7478B3F1}"/>
                  </a:ext>
                </a:extLst>
              </p:cNvPr>
              <p:cNvSpPr txBox="1">
                <a:spLocks/>
              </p:cNvSpPr>
              <p:nvPr/>
            </p:nvSpPr>
            <p:spPr>
              <a:xfrm>
                <a:off x="7120683"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205" name="Text Placeholder 21">
                <a:extLst>
                  <a:ext uri="{FF2B5EF4-FFF2-40B4-BE49-F238E27FC236}">
                    <a16:creationId xmlns:a16="http://schemas.microsoft.com/office/drawing/2014/main" id="{BEBD94AF-5489-4E3A-AA81-CA44BBF46C9F}"/>
                  </a:ext>
                </a:extLst>
              </p:cNvPr>
              <p:cNvSpPr txBox="1">
                <a:spLocks/>
              </p:cNvSpPr>
              <p:nvPr/>
            </p:nvSpPr>
            <p:spPr>
              <a:xfrm>
                <a:off x="8714607"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a:t>
                </a:r>
              </a:p>
              <a:p>
                <a:pPr lvl="0" algn="ctr">
                  <a:lnSpc>
                    <a:spcPct val="100000"/>
                  </a:lnSpc>
                  <a:defRPr/>
                </a:pPr>
                <a:r>
                  <a:rPr lang="en-US"/>
                  <a:t>Tooling</a:t>
                </a:r>
              </a:p>
            </p:txBody>
          </p:sp>
          <p:sp>
            <p:nvSpPr>
              <p:cNvPr id="206" name="Text Placeholder 21">
                <a:extLst>
                  <a:ext uri="{FF2B5EF4-FFF2-40B4-BE49-F238E27FC236}">
                    <a16:creationId xmlns:a16="http://schemas.microsoft.com/office/drawing/2014/main" id="{65BA9D7D-777F-42AB-99EA-B22549CC333D}"/>
                  </a:ext>
                </a:extLst>
              </p:cNvPr>
              <p:cNvSpPr txBox="1">
                <a:spLocks/>
              </p:cNvSpPr>
              <p:nvPr/>
            </p:nvSpPr>
            <p:spPr>
              <a:xfrm>
                <a:off x="10323844" y="4085643"/>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grpSp>
          <p:nvGrpSpPr>
            <p:cNvPr id="13" name="Group 12">
              <a:extLst>
                <a:ext uri="{FF2B5EF4-FFF2-40B4-BE49-F238E27FC236}">
                  <a16:creationId xmlns:a16="http://schemas.microsoft.com/office/drawing/2014/main" id="{350B066C-11B5-44BE-944F-96C5C9A8CD11}"/>
                </a:ext>
              </a:extLst>
            </p:cNvPr>
            <p:cNvGrpSpPr/>
            <p:nvPr/>
          </p:nvGrpSpPr>
          <p:grpSpPr>
            <a:xfrm>
              <a:off x="10985303" y="3514618"/>
              <a:ext cx="351932" cy="344300"/>
              <a:chOff x="2378075" y="5489575"/>
              <a:chExt cx="585787" cy="573087"/>
            </a:xfrm>
          </p:grpSpPr>
          <p:sp>
            <p:nvSpPr>
              <p:cNvPr id="10" name="Freeform 5">
                <a:extLst>
                  <a:ext uri="{FF2B5EF4-FFF2-40B4-BE49-F238E27FC236}">
                    <a16:creationId xmlns:a16="http://schemas.microsoft.com/office/drawing/2014/main" id="{4954D20D-58D3-4469-B3CC-BE4852828407}"/>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6480E805-F039-4A19-90E5-FB0C5D23E411}"/>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054632BA-D337-4E88-AB0B-4AA839B854B2}"/>
                  </a:ext>
                </a:extLst>
              </p:cNvPr>
              <p:cNvSpPr>
                <a:spLocks noChangeShapeType="1"/>
              </p:cNvSpPr>
              <p:nvPr/>
            </p:nvSpPr>
            <p:spPr bwMode="auto">
              <a:xfrm flipH="1">
                <a:off x="2378075" y="5648325"/>
                <a:ext cx="415925" cy="414337"/>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 name="Freeform 23">
              <a:extLst>
                <a:ext uri="{FF2B5EF4-FFF2-40B4-BE49-F238E27FC236}">
                  <a16:creationId xmlns:a16="http://schemas.microsoft.com/office/drawing/2014/main" id="{F1AA933E-44ED-49DD-AC72-A09E9DBFC084}"/>
                </a:ext>
              </a:extLst>
            </p:cNvPr>
            <p:cNvSpPr>
              <a:spLocks/>
            </p:cNvSpPr>
            <p:nvPr/>
          </p:nvSpPr>
          <p:spPr bwMode="auto">
            <a:xfrm>
              <a:off x="9293600" y="3479848"/>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2" name="Group 231">
              <a:extLst>
                <a:ext uri="{FF2B5EF4-FFF2-40B4-BE49-F238E27FC236}">
                  <a16:creationId xmlns:a16="http://schemas.microsoft.com/office/drawing/2014/main" id="{FE0A4EFA-375E-4C61-AC1F-DAD8F6019E29}"/>
                </a:ext>
              </a:extLst>
            </p:cNvPr>
            <p:cNvGrpSpPr/>
            <p:nvPr/>
          </p:nvGrpSpPr>
          <p:grpSpPr>
            <a:xfrm>
              <a:off x="4348379" y="3527948"/>
              <a:ext cx="505553" cy="380046"/>
              <a:chOff x="10280651" y="912813"/>
              <a:chExt cx="1138238" cy="855663"/>
            </a:xfrm>
          </p:grpSpPr>
          <p:sp>
            <p:nvSpPr>
              <p:cNvPr id="223" name="Freeform 93">
                <a:extLst>
                  <a:ext uri="{FF2B5EF4-FFF2-40B4-BE49-F238E27FC236}">
                    <a16:creationId xmlns:a16="http://schemas.microsoft.com/office/drawing/2014/main" id="{3235973E-8A1E-47BE-BBF9-DC413651F231}"/>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94">
                <a:extLst>
                  <a:ext uri="{FF2B5EF4-FFF2-40B4-BE49-F238E27FC236}">
                    <a16:creationId xmlns:a16="http://schemas.microsoft.com/office/drawing/2014/main" id="{17695EB1-2035-4C8E-A6DC-CD8C3C22EAF0}"/>
                  </a:ext>
                </a:extLst>
              </p:cNvPr>
              <p:cNvSpPr>
                <a:spLocks noChangeShapeType="1"/>
              </p:cNvSpPr>
              <p:nvPr/>
            </p:nvSpPr>
            <p:spPr bwMode="auto">
              <a:xfrm flipH="1">
                <a:off x="10440988" y="1339850"/>
                <a:ext cx="942975" cy="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Oval 95">
                <a:extLst>
                  <a:ext uri="{FF2B5EF4-FFF2-40B4-BE49-F238E27FC236}">
                    <a16:creationId xmlns:a16="http://schemas.microsoft.com/office/drawing/2014/main" id="{11026647-F60F-4F2E-BDBA-844F6A520AAC}"/>
                  </a:ext>
                </a:extLst>
              </p:cNvPr>
              <p:cNvSpPr>
                <a:spLocks noChangeArrowheads="1"/>
              </p:cNvSpPr>
              <p:nvPr/>
            </p:nvSpPr>
            <p:spPr bwMode="auto">
              <a:xfrm>
                <a:off x="10280651" y="912813"/>
                <a:ext cx="160338" cy="160338"/>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Oval 96">
                <a:extLst>
                  <a:ext uri="{FF2B5EF4-FFF2-40B4-BE49-F238E27FC236}">
                    <a16:creationId xmlns:a16="http://schemas.microsoft.com/office/drawing/2014/main" id="{C6C444B5-5E85-4DA0-BB23-CA7CEC6A17B8}"/>
                  </a:ext>
                </a:extLst>
              </p:cNvPr>
              <p:cNvSpPr>
                <a:spLocks noChangeArrowheads="1"/>
              </p:cNvSpPr>
              <p:nvPr/>
            </p:nvSpPr>
            <p:spPr bwMode="auto">
              <a:xfrm>
                <a:off x="10280651" y="1262063"/>
                <a:ext cx="160338" cy="1587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Oval 97">
                <a:extLst>
                  <a:ext uri="{FF2B5EF4-FFF2-40B4-BE49-F238E27FC236}">
                    <a16:creationId xmlns:a16="http://schemas.microsoft.com/office/drawing/2014/main" id="{A9911F8D-63FC-42F8-B195-FA30DA9D5A97}"/>
                  </a:ext>
                </a:extLst>
              </p:cNvPr>
              <p:cNvSpPr>
                <a:spLocks noChangeArrowheads="1"/>
              </p:cNvSpPr>
              <p:nvPr/>
            </p:nvSpPr>
            <p:spPr bwMode="auto">
              <a:xfrm>
                <a:off x="10280651" y="1611313"/>
                <a:ext cx="160338" cy="157163"/>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Freeform 98">
                <a:extLst>
                  <a:ext uri="{FF2B5EF4-FFF2-40B4-BE49-F238E27FC236}">
                    <a16:creationId xmlns:a16="http://schemas.microsoft.com/office/drawing/2014/main" id="{60A34E10-618F-4675-9269-9EF9FC5E88D0}"/>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Freeform 99">
                <a:extLst>
                  <a:ext uri="{FF2B5EF4-FFF2-40B4-BE49-F238E27FC236}">
                    <a16:creationId xmlns:a16="http://schemas.microsoft.com/office/drawing/2014/main" id="{0EFE035B-F33D-45C8-B970-C043DC0ADE9E}"/>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Freeform 100">
                <a:extLst>
                  <a:ext uri="{FF2B5EF4-FFF2-40B4-BE49-F238E27FC236}">
                    <a16:creationId xmlns:a16="http://schemas.microsoft.com/office/drawing/2014/main" id="{514DD4A6-74A3-4161-9C09-CD973F1265B9}"/>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Freeform 101">
                <a:extLst>
                  <a:ext uri="{FF2B5EF4-FFF2-40B4-BE49-F238E27FC236}">
                    <a16:creationId xmlns:a16="http://schemas.microsoft.com/office/drawing/2014/main" id="{9506EEA9-AC1E-4CB6-BA3D-1EE672A135CF}"/>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8" name="Group 237">
              <a:extLst>
                <a:ext uri="{FF2B5EF4-FFF2-40B4-BE49-F238E27FC236}">
                  <a16:creationId xmlns:a16="http://schemas.microsoft.com/office/drawing/2014/main" id="{41C5A9E6-615A-41A0-8100-D0197F0F2CB8}"/>
                </a:ext>
              </a:extLst>
            </p:cNvPr>
            <p:cNvGrpSpPr/>
            <p:nvPr/>
          </p:nvGrpSpPr>
          <p:grpSpPr>
            <a:xfrm>
              <a:off x="2782576" y="3517912"/>
              <a:ext cx="430262" cy="431474"/>
              <a:chOff x="5407025" y="5675313"/>
              <a:chExt cx="563562" cy="565150"/>
            </a:xfrm>
          </p:grpSpPr>
          <p:sp>
            <p:nvSpPr>
              <p:cNvPr id="236" name="Freeform 105">
                <a:extLst>
                  <a:ext uri="{FF2B5EF4-FFF2-40B4-BE49-F238E27FC236}">
                    <a16:creationId xmlns:a16="http://schemas.microsoft.com/office/drawing/2014/main" id="{A1598ACE-2403-488C-A990-8A545BAED6A7}"/>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Oval 106">
                <a:extLst>
                  <a:ext uri="{FF2B5EF4-FFF2-40B4-BE49-F238E27FC236}">
                    <a16:creationId xmlns:a16="http://schemas.microsoft.com/office/drawing/2014/main" id="{5E67E894-83C5-486D-8042-68F057B56002}"/>
                  </a:ext>
                </a:extLst>
              </p:cNvPr>
              <p:cNvSpPr>
                <a:spLocks noChangeArrowheads="1"/>
              </p:cNvSpPr>
              <p:nvPr/>
            </p:nvSpPr>
            <p:spPr bwMode="auto">
              <a:xfrm>
                <a:off x="5407025" y="5675313"/>
                <a:ext cx="563562" cy="565150"/>
              </a:xfrm>
              <a:prstGeom prst="ellipse">
                <a:avLst/>
              </a:pr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0" name="Group 249">
              <a:extLst>
                <a:ext uri="{FF2B5EF4-FFF2-40B4-BE49-F238E27FC236}">
                  <a16:creationId xmlns:a16="http://schemas.microsoft.com/office/drawing/2014/main" id="{11C78813-5B1C-47C2-A8AA-09AF2777D37C}"/>
                </a:ext>
              </a:extLst>
            </p:cNvPr>
            <p:cNvGrpSpPr/>
            <p:nvPr/>
          </p:nvGrpSpPr>
          <p:grpSpPr>
            <a:xfrm>
              <a:off x="982544" y="3505144"/>
              <a:ext cx="572984" cy="463648"/>
              <a:chOff x="4370388" y="5627687"/>
              <a:chExt cx="657225" cy="531814"/>
            </a:xfrm>
          </p:grpSpPr>
          <p:sp>
            <p:nvSpPr>
              <p:cNvPr id="242" name="Line 110">
                <a:extLst>
                  <a:ext uri="{FF2B5EF4-FFF2-40B4-BE49-F238E27FC236}">
                    <a16:creationId xmlns:a16="http://schemas.microsoft.com/office/drawing/2014/main" id="{73F3B05C-0394-4C75-8C52-9FE7B894B83B}"/>
                  </a:ext>
                </a:extLst>
              </p:cNvPr>
              <p:cNvSpPr>
                <a:spLocks noChangeShapeType="1"/>
              </p:cNvSpPr>
              <p:nvPr/>
            </p:nvSpPr>
            <p:spPr bwMode="auto">
              <a:xfrm flipH="1" flipV="1">
                <a:off x="4829175" y="5843588"/>
                <a:ext cx="101600"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111">
                <a:extLst>
                  <a:ext uri="{FF2B5EF4-FFF2-40B4-BE49-F238E27FC236}">
                    <a16:creationId xmlns:a16="http://schemas.microsoft.com/office/drawing/2014/main" id="{E9275B25-EC2E-44F4-8AA6-7B7CD1D66033}"/>
                  </a:ext>
                </a:extLst>
              </p:cNvPr>
              <p:cNvSpPr>
                <a:spLocks noChangeShapeType="1"/>
              </p:cNvSpPr>
              <p:nvPr/>
            </p:nvSpPr>
            <p:spPr bwMode="auto">
              <a:xfrm flipV="1">
                <a:off x="4933950" y="5838825"/>
                <a:ext cx="93663" cy="101600"/>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Freeform 112">
                <a:extLst>
                  <a:ext uri="{FF2B5EF4-FFF2-40B4-BE49-F238E27FC236}">
                    <a16:creationId xmlns:a16="http://schemas.microsoft.com/office/drawing/2014/main" id="{F4F5FC4E-C95C-476D-9D43-98105A4B648D}"/>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Freeform 113">
                <a:extLst>
                  <a:ext uri="{FF2B5EF4-FFF2-40B4-BE49-F238E27FC236}">
                    <a16:creationId xmlns:a16="http://schemas.microsoft.com/office/drawing/2014/main" id="{586485E6-D847-4771-85E6-BD020A8C0F30}"/>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114">
                <a:extLst>
                  <a:ext uri="{FF2B5EF4-FFF2-40B4-BE49-F238E27FC236}">
                    <a16:creationId xmlns:a16="http://schemas.microsoft.com/office/drawing/2014/main" id="{C1B3F7CB-C109-461C-BA85-73547DD3B476}"/>
                  </a:ext>
                </a:extLst>
              </p:cNvPr>
              <p:cNvSpPr>
                <a:spLocks noChangeShapeType="1"/>
              </p:cNvSpPr>
              <p:nvPr/>
            </p:nvSpPr>
            <p:spPr bwMode="auto">
              <a:xfrm>
                <a:off x="4465638" y="5848350"/>
                <a:ext cx="103188" cy="9683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115">
                <a:extLst>
                  <a:ext uri="{FF2B5EF4-FFF2-40B4-BE49-F238E27FC236}">
                    <a16:creationId xmlns:a16="http://schemas.microsoft.com/office/drawing/2014/main" id="{44386A67-105F-4777-8C71-7E4B40B29382}"/>
                  </a:ext>
                </a:extLst>
              </p:cNvPr>
              <p:cNvSpPr>
                <a:spLocks noChangeShapeType="1"/>
              </p:cNvSpPr>
              <p:nvPr/>
            </p:nvSpPr>
            <p:spPr bwMode="auto">
              <a:xfrm flipH="1">
                <a:off x="4370388" y="5848350"/>
                <a:ext cx="93663" cy="103188"/>
              </a:xfrm>
              <a:prstGeom prst="line">
                <a:avLst/>
              </a:prstGeom>
              <a:noFill/>
              <a:ln w="317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116">
                <a:extLst>
                  <a:ext uri="{FF2B5EF4-FFF2-40B4-BE49-F238E27FC236}">
                    <a16:creationId xmlns:a16="http://schemas.microsoft.com/office/drawing/2014/main" id="{8FDF0EE7-01EC-4C67-9BEF-D1172F7539B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117">
                <a:extLst>
                  <a:ext uri="{FF2B5EF4-FFF2-40B4-BE49-F238E27FC236}">
                    <a16:creationId xmlns:a16="http://schemas.microsoft.com/office/drawing/2014/main" id="{56A4EA1C-42BF-43F8-B831-59EB3D7A5573}"/>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Freeform 5">
              <a:extLst>
                <a:ext uri="{FF2B5EF4-FFF2-40B4-BE49-F238E27FC236}">
                  <a16:creationId xmlns:a16="http://schemas.microsoft.com/office/drawing/2014/main" id="{6DE071DF-F005-44DA-9BE7-219369D06A2C}"/>
                </a:ext>
              </a:extLst>
            </p:cNvPr>
            <p:cNvSpPr>
              <a:spLocks/>
            </p:cNvSpPr>
            <p:nvPr/>
          </p:nvSpPr>
          <p:spPr bwMode="auto">
            <a:xfrm>
              <a:off x="7710239" y="3527373"/>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9" name="Group 148">
              <a:extLst>
                <a:ext uri="{FF2B5EF4-FFF2-40B4-BE49-F238E27FC236}">
                  <a16:creationId xmlns:a16="http://schemas.microsoft.com/office/drawing/2014/main" id="{6A5E801A-0121-49D5-AFC6-5C2F0992AC6E}"/>
                </a:ext>
              </a:extLst>
            </p:cNvPr>
            <p:cNvGrpSpPr/>
            <p:nvPr/>
          </p:nvGrpSpPr>
          <p:grpSpPr>
            <a:xfrm>
              <a:off x="6149002" y="3503828"/>
              <a:ext cx="468623" cy="464963"/>
              <a:chOff x="3400426" y="2743200"/>
              <a:chExt cx="812800" cy="806450"/>
            </a:xfrm>
          </p:grpSpPr>
          <p:sp>
            <p:nvSpPr>
              <p:cNvPr id="151" name="Freeform 37">
                <a:extLst>
                  <a:ext uri="{FF2B5EF4-FFF2-40B4-BE49-F238E27FC236}">
                    <a16:creationId xmlns:a16="http://schemas.microsoft.com/office/drawing/2014/main" id="{783BF16D-B3C9-496D-AC4B-41936B1E3AE4}"/>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38">
                <a:extLst>
                  <a:ext uri="{FF2B5EF4-FFF2-40B4-BE49-F238E27FC236}">
                    <a16:creationId xmlns:a16="http://schemas.microsoft.com/office/drawing/2014/main" id="{B25160A7-50E5-49AC-BA0A-9442FC28B307}"/>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317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5" name="Freeform: Shape 44">
            <a:extLst>
              <a:ext uri="{FF2B5EF4-FFF2-40B4-BE49-F238E27FC236}">
                <a16:creationId xmlns:a16="http://schemas.microsoft.com/office/drawing/2014/main" id="{B927CBF1-328D-49EB-809C-84388FD6AC96}"/>
              </a:ext>
            </a:extLst>
          </p:cNvPr>
          <p:cNvSpPr/>
          <p:nvPr/>
        </p:nvSpPr>
        <p:spPr bwMode="auto">
          <a:xfrm>
            <a:off x="423970" y="4025711"/>
            <a:ext cx="11588534" cy="222331"/>
          </a:xfrm>
          <a:custGeom>
            <a:avLst/>
            <a:gdLst>
              <a:gd name="connsiteX0" fmla="*/ 0 w 7816645"/>
              <a:gd name="connsiteY0" fmla="*/ 1474839 h 1873045"/>
              <a:gd name="connsiteX1" fmla="*/ 0 w 7816645"/>
              <a:gd name="connsiteY1" fmla="*/ 0 h 1873045"/>
              <a:gd name="connsiteX2" fmla="*/ 7816645 w 7816645"/>
              <a:gd name="connsiteY2" fmla="*/ 0 h 1873045"/>
              <a:gd name="connsiteX3" fmla="*/ 7816645 w 7816645"/>
              <a:gd name="connsiteY3" fmla="*/ 1873045 h 1873045"/>
              <a:gd name="connsiteX0" fmla="*/ 3807 w 7816645"/>
              <a:gd name="connsiteY0" fmla="*/ 1699370 h 1873045"/>
              <a:gd name="connsiteX1" fmla="*/ 0 w 7816645"/>
              <a:gd name="connsiteY1" fmla="*/ 0 h 1873045"/>
              <a:gd name="connsiteX2" fmla="*/ 7816645 w 7816645"/>
              <a:gd name="connsiteY2" fmla="*/ 0 h 1873045"/>
              <a:gd name="connsiteX3" fmla="*/ 7816645 w 7816645"/>
              <a:gd name="connsiteY3" fmla="*/ 1873045 h 1873045"/>
              <a:gd name="connsiteX0" fmla="*/ 0 w 7824260"/>
              <a:gd name="connsiteY0" fmla="*/ 1699370 h 1873045"/>
              <a:gd name="connsiteX1" fmla="*/ 7615 w 7824260"/>
              <a:gd name="connsiteY1" fmla="*/ 0 h 1873045"/>
              <a:gd name="connsiteX2" fmla="*/ 7824260 w 7824260"/>
              <a:gd name="connsiteY2" fmla="*/ 0 h 1873045"/>
              <a:gd name="connsiteX3" fmla="*/ 7824260 w 7824260"/>
              <a:gd name="connsiteY3" fmla="*/ 1873045 h 1873045"/>
              <a:gd name="connsiteX0" fmla="*/ 4268 w 7817107"/>
              <a:gd name="connsiteY0" fmla="*/ 1683333 h 1873045"/>
              <a:gd name="connsiteX1" fmla="*/ 462 w 7817107"/>
              <a:gd name="connsiteY1" fmla="*/ 0 h 1873045"/>
              <a:gd name="connsiteX2" fmla="*/ 7817107 w 7817107"/>
              <a:gd name="connsiteY2" fmla="*/ 0 h 1873045"/>
              <a:gd name="connsiteX3" fmla="*/ 7817107 w 7817107"/>
              <a:gd name="connsiteY3" fmla="*/ 1873045 h 1873045"/>
              <a:gd name="connsiteX0" fmla="*/ 4268 w 7817107"/>
              <a:gd name="connsiteY0" fmla="*/ 1683333 h 1683333"/>
              <a:gd name="connsiteX1" fmla="*/ 462 w 7817107"/>
              <a:gd name="connsiteY1" fmla="*/ 0 h 1683333"/>
              <a:gd name="connsiteX2" fmla="*/ 7817107 w 7817107"/>
              <a:gd name="connsiteY2" fmla="*/ 0 h 1683333"/>
              <a:gd name="connsiteX3" fmla="*/ 7809492 w 7817107"/>
              <a:gd name="connsiteY3" fmla="*/ 1664555 h 1683333"/>
              <a:gd name="connsiteX0" fmla="*/ 4268 w 7817838"/>
              <a:gd name="connsiteY0" fmla="*/ 1683333 h 1683333"/>
              <a:gd name="connsiteX1" fmla="*/ 462 w 7817838"/>
              <a:gd name="connsiteY1" fmla="*/ 0 h 1683333"/>
              <a:gd name="connsiteX2" fmla="*/ 7817107 w 7817838"/>
              <a:gd name="connsiteY2" fmla="*/ 0 h 1683333"/>
              <a:gd name="connsiteX3" fmla="*/ 7817106 w 7817838"/>
              <a:gd name="connsiteY3" fmla="*/ 1664555 h 1683333"/>
              <a:gd name="connsiteX0" fmla="*/ 4268 w 7817107"/>
              <a:gd name="connsiteY0" fmla="*/ 1683333 h 1683333"/>
              <a:gd name="connsiteX1" fmla="*/ 462 w 7817107"/>
              <a:gd name="connsiteY1" fmla="*/ 0 h 1683333"/>
              <a:gd name="connsiteX2" fmla="*/ 7817107 w 7817107"/>
              <a:gd name="connsiteY2" fmla="*/ 0 h 1683333"/>
              <a:gd name="connsiteX3" fmla="*/ 7805685 w 7817107"/>
              <a:gd name="connsiteY3" fmla="*/ 1648518 h 1683333"/>
              <a:gd name="connsiteX0" fmla="*/ 4268 w 7817839"/>
              <a:gd name="connsiteY0" fmla="*/ 1683333 h 1683333"/>
              <a:gd name="connsiteX1" fmla="*/ 462 w 7817839"/>
              <a:gd name="connsiteY1" fmla="*/ 0 h 1683333"/>
              <a:gd name="connsiteX2" fmla="*/ 7817107 w 7817839"/>
              <a:gd name="connsiteY2" fmla="*/ 0 h 1683333"/>
              <a:gd name="connsiteX3" fmla="*/ 7817107 w 7817839"/>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09494 w 7817107"/>
              <a:gd name="connsiteY3" fmla="*/ 1616445 h 1683333"/>
              <a:gd name="connsiteX0" fmla="*/ 4268 w 7821377"/>
              <a:gd name="connsiteY0" fmla="*/ 1683333 h 1683333"/>
              <a:gd name="connsiteX1" fmla="*/ 462 w 7821377"/>
              <a:gd name="connsiteY1" fmla="*/ 0 h 1683333"/>
              <a:gd name="connsiteX2" fmla="*/ 7817107 w 7821377"/>
              <a:gd name="connsiteY2" fmla="*/ 0 h 1683333"/>
              <a:gd name="connsiteX3" fmla="*/ 7820916 w 7821377"/>
              <a:gd name="connsiteY3" fmla="*/ 1616445 h 1683333"/>
              <a:gd name="connsiteX0" fmla="*/ 4268 w 7817107"/>
              <a:gd name="connsiteY0" fmla="*/ 1683333 h 1683333"/>
              <a:gd name="connsiteX1" fmla="*/ 462 w 7817107"/>
              <a:gd name="connsiteY1" fmla="*/ 0 h 1683333"/>
              <a:gd name="connsiteX2" fmla="*/ 7817107 w 7817107"/>
              <a:gd name="connsiteY2" fmla="*/ 0 h 1683333"/>
              <a:gd name="connsiteX3" fmla="*/ 7813302 w 7817107"/>
              <a:gd name="connsiteY3" fmla="*/ 1616445 h 1683333"/>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23185"/>
              <a:gd name="connsiteY0" fmla="*/ 1683333 h 1696637"/>
              <a:gd name="connsiteX1" fmla="*/ 5806 w 7823185"/>
              <a:gd name="connsiteY1" fmla="*/ 0 h 1696637"/>
              <a:gd name="connsiteX2" fmla="*/ 7822451 w 7823185"/>
              <a:gd name="connsiteY2" fmla="*/ 0 h 1696637"/>
              <a:gd name="connsiteX3" fmla="*/ 7822453 w 7823185"/>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0 w 7819981"/>
              <a:gd name="connsiteY0" fmla="*/ 1683333 h 1696637"/>
              <a:gd name="connsiteX1" fmla="*/ 2602 w 7819981"/>
              <a:gd name="connsiteY1" fmla="*/ 0 h 1696637"/>
              <a:gd name="connsiteX2" fmla="*/ 7819247 w 7819981"/>
              <a:gd name="connsiteY2" fmla="*/ 0 h 1696637"/>
              <a:gd name="connsiteX3" fmla="*/ 7819249 w 7819981"/>
              <a:gd name="connsiteY3" fmla="*/ 1696637 h 1696637"/>
              <a:gd name="connsiteX0" fmla="*/ 4268 w 7817841"/>
              <a:gd name="connsiteY0" fmla="*/ 1683333 h 1696637"/>
              <a:gd name="connsiteX1" fmla="*/ 462 w 7817841"/>
              <a:gd name="connsiteY1" fmla="*/ 0 h 1696637"/>
              <a:gd name="connsiteX2" fmla="*/ 7817107 w 7817841"/>
              <a:gd name="connsiteY2" fmla="*/ 0 h 1696637"/>
              <a:gd name="connsiteX3" fmla="*/ 7817109 w 7817841"/>
              <a:gd name="connsiteY3" fmla="*/ 1696637 h 1696637"/>
              <a:gd name="connsiteX0" fmla="*/ 1271 w 7818048"/>
              <a:gd name="connsiteY0" fmla="*/ 1662974 h 1696637"/>
              <a:gd name="connsiteX1" fmla="*/ 669 w 7818048"/>
              <a:gd name="connsiteY1" fmla="*/ 0 h 1696637"/>
              <a:gd name="connsiteX2" fmla="*/ 7817314 w 7818048"/>
              <a:gd name="connsiteY2" fmla="*/ 0 h 1696637"/>
              <a:gd name="connsiteX3" fmla="*/ 7817316 w 7818048"/>
              <a:gd name="connsiteY3" fmla="*/ 1696637 h 1696637"/>
            </a:gdLst>
            <a:ahLst/>
            <a:cxnLst>
              <a:cxn ang="0">
                <a:pos x="connsiteX0" y="connsiteY0"/>
              </a:cxn>
              <a:cxn ang="0">
                <a:pos x="connsiteX1" y="connsiteY1"/>
              </a:cxn>
              <a:cxn ang="0">
                <a:pos x="connsiteX2" y="connsiteY2"/>
              </a:cxn>
              <a:cxn ang="0">
                <a:pos x="connsiteX3" y="connsiteY3"/>
              </a:cxn>
            </a:cxnLst>
            <a:rect l="l" t="t" r="r" b="b"/>
            <a:pathLst>
              <a:path w="7818048" h="1696637">
                <a:moveTo>
                  <a:pt x="1271" y="1662974"/>
                </a:moveTo>
                <a:cubicBezTo>
                  <a:pt x="3809" y="1096517"/>
                  <a:pt x="-1869" y="566457"/>
                  <a:pt x="669" y="0"/>
                </a:cubicBezTo>
                <a:lnTo>
                  <a:pt x="7817314" y="0"/>
                </a:lnTo>
                <a:cubicBezTo>
                  <a:pt x="7814776" y="554852"/>
                  <a:pt x="7819854" y="1141785"/>
                  <a:pt x="7817316" y="1696637"/>
                </a:cubicBezTo>
              </a:path>
            </a:pathLst>
          </a:custGeom>
          <a:no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sp>
        <p:nvSpPr>
          <p:cNvPr id="216" name="Rectangle 215">
            <a:extLst>
              <a:ext uri="{FF2B5EF4-FFF2-40B4-BE49-F238E27FC236}">
                <a16:creationId xmlns:a16="http://schemas.microsoft.com/office/drawing/2014/main" id="{F1F46DBC-30CB-4CC4-A233-77995C5E25D1}"/>
              </a:ext>
            </a:extLst>
          </p:cNvPr>
          <p:cNvSpPr/>
          <p:nvPr/>
        </p:nvSpPr>
        <p:spPr bwMode="auto">
          <a:xfrm>
            <a:off x="59309" y="1678180"/>
            <a:ext cx="12436475" cy="193103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7" name="Text Placeholder 21">
            <a:extLst>
              <a:ext uri="{FF2B5EF4-FFF2-40B4-BE49-F238E27FC236}">
                <a16:creationId xmlns:a16="http://schemas.microsoft.com/office/drawing/2014/main" id="{B2B5D285-1A87-41FF-9548-688ECB46412D}"/>
              </a:ext>
            </a:extLst>
          </p:cNvPr>
          <p:cNvSpPr txBox="1">
            <a:spLocks/>
          </p:cNvSpPr>
          <p:nvPr/>
        </p:nvSpPr>
        <p:spPr>
          <a:xfrm>
            <a:off x="474516"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Programming Models</a:t>
            </a:r>
          </a:p>
        </p:txBody>
      </p:sp>
      <p:sp>
        <p:nvSpPr>
          <p:cNvPr id="218" name="Text Placeholder 21">
            <a:extLst>
              <a:ext uri="{FF2B5EF4-FFF2-40B4-BE49-F238E27FC236}">
                <a16:creationId xmlns:a16="http://schemas.microsoft.com/office/drawing/2014/main" id="{5F9BAF7A-764A-49A1-AD76-1ECE265DF2B3}"/>
              </a:ext>
            </a:extLst>
          </p:cNvPr>
          <p:cNvSpPr txBox="1">
            <a:spLocks/>
          </p:cNvSpPr>
          <p:nvPr/>
        </p:nvSpPr>
        <p:spPr>
          <a:xfrm>
            <a:off x="2126527"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Dev &amp; Ops </a:t>
            </a:r>
            <a:br>
              <a:rPr lang="en-US"/>
            </a:br>
            <a:r>
              <a:rPr lang="en-US"/>
              <a:t>Tooling</a:t>
            </a:r>
          </a:p>
        </p:txBody>
      </p:sp>
      <p:sp>
        <p:nvSpPr>
          <p:cNvPr id="219" name="Text Placeholder 21">
            <a:extLst>
              <a:ext uri="{FF2B5EF4-FFF2-40B4-BE49-F238E27FC236}">
                <a16:creationId xmlns:a16="http://schemas.microsoft.com/office/drawing/2014/main" id="{691B2474-6CED-439D-A035-4A4D7D81A306}"/>
              </a:ext>
            </a:extLst>
          </p:cNvPr>
          <p:cNvSpPr txBox="1">
            <a:spLocks/>
          </p:cNvSpPr>
          <p:nvPr/>
        </p:nvSpPr>
        <p:spPr>
          <a:xfrm>
            <a:off x="3778538" y="2636511"/>
            <a:ext cx="1692265" cy="400110"/>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Orchestration</a:t>
            </a:r>
          </a:p>
        </p:txBody>
      </p:sp>
      <p:sp>
        <p:nvSpPr>
          <p:cNvPr id="220" name="Text Placeholder 21">
            <a:extLst>
              <a:ext uri="{FF2B5EF4-FFF2-40B4-BE49-F238E27FC236}">
                <a16:creationId xmlns:a16="http://schemas.microsoft.com/office/drawing/2014/main" id="{0CFB7950-581D-49BF-B412-E8EDAA7F8963}"/>
              </a:ext>
            </a:extLst>
          </p:cNvPr>
          <p:cNvSpPr txBox="1">
            <a:spLocks/>
          </p:cNvSpPr>
          <p:nvPr/>
        </p:nvSpPr>
        <p:spPr>
          <a:xfrm>
            <a:off x="5430549" y="2636511"/>
            <a:ext cx="1692265" cy="615553"/>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Lifecycle Management</a:t>
            </a:r>
          </a:p>
        </p:txBody>
      </p:sp>
      <p:sp>
        <p:nvSpPr>
          <p:cNvPr id="221" name="Text Placeholder 21">
            <a:extLst>
              <a:ext uri="{FF2B5EF4-FFF2-40B4-BE49-F238E27FC236}">
                <a16:creationId xmlns:a16="http://schemas.microsoft.com/office/drawing/2014/main" id="{0DEA2DC7-3F59-4ED3-BC19-8CDBB8353CE7}"/>
              </a:ext>
            </a:extLst>
          </p:cNvPr>
          <p:cNvSpPr txBox="1">
            <a:spLocks/>
          </p:cNvSpPr>
          <p:nvPr/>
        </p:nvSpPr>
        <p:spPr>
          <a:xfrm>
            <a:off x="7082560" y="2636511"/>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Health &amp;</a:t>
            </a:r>
          </a:p>
          <a:p>
            <a:pPr lvl="0" algn="ctr">
              <a:lnSpc>
                <a:spcPct val="100000"/>
              </a:lnSpc>
              <a:defRPr/>
            </a:pPr>
            <a:r>
              <a:rPr lang="en-US"/>
              <a:t>Monitoring</a:t>
            </a:r>
          </a:p>
        </p:txBody>
      </p:sp>
      <p:sp>
        <p:nvSpPr>
          <p:cNvPr id="222" name="Text Placeholder 21">
            <a:extLst>
              <a:ext uri="{FF2B5EF4-FFF2-40B4-BE49-F238E27FC236}">
                <a16:creationId xmlns:a16="http://schemas.microsoft.com/office/drawing/2014/main" id="{710D472B-28E1-4A67-9E09-9662FB4EA1EF}"/>
              </a:ext>
            </a:extLst>
          </p:cNvPr>
          <p:cNvSpPr txBox="1">
            <a:spLocks/>
          </p:cNvSpPr>
          <p:nvPr/>
        </p:nvSpPr>
        <p:spPr>
          <a:xfrm>
            <a:off x="8734571" y="2636511"/>
            <a:ext cx="1692265" cy="874085"/>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Always On Availability</a:t>
            </a:r>
          </a:p>
          <a:p>
            <a:pPr lvl="0" algn="ctr">
              <a:lnSpc>
                <a:spcPct val="100000"/>
              </a:lnSpc>
              <a:defRPr/>
            </a:pPr>
            <a:endParaRPr lang="en-US"/>
          </a:p>
        </p:txBody>
      </p:sp>
      <p:sp>
        <p:nvSpPr>
          <p:cNvPr id="233" name="Text Placeholder 21">
            <a:extLst>
              <a:ext uri="{FF2B5EF4-FFF2-40B4-BE49-F238E27FC236}">
                <a16:creationId xmlns:a16="http://schemas.microsoft.com/office/drawing/2014/main" id="{FF021D88-B8A1-4F31-A944-401C88153680}"/>
              </a:ext>
            </a:extLst>
          </p:cNvPr>
          <p:cNvSpPr txBox="1">
            <a:spLocks/>
          </p:cNvSpPr>
          <p:nvPr/>
        </p:nvSpPr>
        <p:spPr>
          <a:xfrm>
            <a:off x="10386584" y="2636511"/>
            <a:ext cx="1692265" cy="658642"/>
          </a:xfrm>
          <a:prstGeom prst="rect">
            <a:avLst/>
          </a:prstGeom>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lnSpc>
                <a:spcPct val="100000"/>
              </a:lnSpc>
              <a:defRPr/>
            </a:pPr>
            <a:r>
              <a:rPr lang="en-US"/>
              <a:t>Auto</a:t>
            </a:r>
          </a:p>
          <a:p>
            <a:pPr lvl="0" algn="ctr">
              <a:lnSpc>
                <a:spcPct val="100000"/>
              </a:lnSpc>
              <a:defRPr/>
            </a:pPr>
            <a:r>
              <a:rPr lang="en-US"/>
              <a:t>Scaling</a:t>
            </a:r>
          </a:p>
        </p:txBody>
      </p:sp>
      <p:grpSp>
        <p:nvGrpSpPr>
          <p:cNvPr id="234" name="Group 233">
            <a:extLst>
              <a:ext uri="{FF2B5EF4-FFF2-40B4-BE49-F238E27FC236}">
                <a16:creationId xmlns:a16="http://schemas.microsoft.com/office/drawing/2014/main" id="{8AF2B83C-FACA-41B4-9D3C-092B64FF1750}"/>
              </a:ext>
            </a:extLst>
          </p:cNvPr>
          <p:cNvGrpSpPr/>
          <p:nvPr/>
        </p:nvGrpSpPr>
        <p:grpSpPr>
          <a:xfrm>
            <a:off x="11056750" y="2128414"/>
            <a:ext cx="351932" cy="344300"/>
            <a:chOff x="2378075" y="5489575"/>
            <a:chExt cx="585787" cy="573087"/>
          </a:xfrm>
        </p:grpSpPr>
        <p:sp>
          <p:nvSpPr>
            <p:cNvPr id="274" name="Freeform 5">
              <a:extLst>
                <a:ext uri="{FF2B5EF4-FFF2-40B4-BE49-F238E27FC236}">
                  <a16:creationId xmlns:a16="http://schemas.microsoft.com/office/drawing/2014/main" id="{5A56E1C9-8380-416F-84C9-C72C42AA4CD8}"/>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6">
              <a:extLst>
                <a:ext uri="{FF2B5EF4-FFF2-40B4-BE49-F238E27FC236}">
                  <a16:creationId xmlns:a16="http://schemas.microsoft.com/office/drawing/2014/main" id="{5EAC541B-D9CE-4032-A42F-045893954C13}"/>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7">
              <a:extLst>
                <a:ext uri="{FF2B5EF4-FFF2-40B4-BE49-F238E27FC236}">
                  <a16:creationId xmlns:a16="http://schemas.microsoft.com/office/drawing/2014/main" id="{4B431587-2622-421E-82C0-9C3C187FF46D}"/>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5" name="Group 234">
            <a:extLst>
              <a:ext uri="{FF2B5EF4-FFF2-40B4-BE49-F238E27FC236}">
                <a16:creationId xmlns:a16="http://schemas.microsoft.com/office/drawing/2014/main" id="{778598DB-0C67-4183-B9E1-6006007A44EB}"/>
              </a:ext>
            </a:extLst>
          </p:cNvPr>
          <p:cNvGrpSpPr/>
          <p:nvPr/>
        </p:nvGrpSpPr>
        <p:grpSpPr>
          <a:xfrm>
            <a:off x="4371894" y="2110541"/>
            <a:ext cx="505553" cy="380046"/>
            <a:chOff x="10280651" y="912813"/>
            <a:chExt cx="1138238" cy="855663"/>
          </a:xfrm>
        </p:grpSpPr>
        <p:sp>
          <p:nvSpPr>
            <p:cNvPr id="265" name="Freeform 93">
              <a:extLst>
                <a:ext uri="{FF2B5EF4-FFF2-40B4-BE49-F238E27FC236}">
                  <a16:creationId xmlns:a16="http://schemas.microsoft.com/office/drawing/2014/main" id="{0C70971A-84DA-4FB1-9762-3ECB2E23F38E}"/>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Line 94">
              <a:extLst>
                <a:ext uri="{FF2B5EF4-FFF2-40B4-BE49-F238E27FC236}">
                  <a16:creationId xmlns:a16="http://schemas.microsoft.com/office/drawing/2014/main" id="{B2EAF37E-B1CD-4280-985B-FC6016D2E864}"/>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Oval 95">
              <a:extLst>
                <a:ext uri="{FF2B5EF4-FFF2-40B4-BE49-F238E27FC236}">
                  <a16:creationId xmlns:a16="http://schemas.microsoft.com/office/drawing/2014/main" id="{F0447E71-B832-4729-8640-3D52B5378283}"/>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Oval 96">
              <a:extLst>
                <a:ext uri="{FF2B5EF4-FFF2-40B4-BE49-F238E27FC236}">
                  <a16:creationId xmlns:a16="http://schemas.microsoft.com/office/drawing/2014/main" id="{1B284375-6582-4E19-832B-DBF1E5E56ED3}"/>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Oval 97">
              <a:extLst>
                <a:ext uri="{FF2B5EF4-FFF2-40B4-BE49-F238E27FC236}">
                  <a16:creationId xmlns:a16="http://schemas.microsoft.com/office/drawing/2014/main" id="{14D6ED04-C324-4819-8ED3-5026983A3669}"/>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98">
              <a:extLst>
                <a:ext uri="{FF2B5EF4-FFF2-40B4-BE49-F238E27FC236}">
                  <a16:creationId xmlns:a16="http://schemas.microsoft.com/office/drawing/2014/main" id="{91C6C9C9-A556-43FC-8BC0-61F21D0EDC66}"/>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Freeform 99">
              <a:extLst>
                <a:ext uri="{FF2B5EF4-FFF2-40B4-BE49-F238E27FC236}">
                  <a16:creationId xmlns:a16="http://schemas.microsoft.com/office/drawing/2014/main" id="{C62A074D-B145-436A-BD26-7E1CD13BE891}"/>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Freeform 100">
              <a:extLst>
                <a:ext uri="{FF2B5EF4-FFF2-40B4-BE49-F238E27FC236}">
                  <a16:creationId xmlns:a16="http://schemas.microsoft.com/office/drawing/2014/main" id="{D80319AA-5A05-46F5-94D4-735A2F786F6C}"/>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01">
              <a:extLst>
                <a:ext uri="{FF2B5EF4-FFF2-40B4-BE49-F238E27FC236}">
                  <a16:creationId xmlns:a16="http://schemas.microsoft.com/office/drawing/2014/main" id="{7F6D01B2-589F-4BED-BE2F-3F6C39339638}"/>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9" name="Group 238">
            <a:extLst>
              <a:ext uri="{FF2B5EF4-FFF2-40B4-BE49-F238E27FC236}">
                <a16:creationId xmlns:a16="http://schemas.microsoft.com/office/drawing/2014/main" id="{FA01C8BC-F29B-4271-95D0-E6C8BDB5DED1}"/>
              </a:ext>
            </a:extLst>
          </p:cNvPr>
          <p:cNvGrpSpPr/>
          <p:nvPr/>
        </p:nvGrpSpPr>
        <p:grpSpPr>
          <a:xfrm>
            <a:off x="9344054" y="2107549"/>
            <a:ext cx="430262" cy="431474"/>
            <a:chOff x="5407025" y="5675313"/>
            <a:chExt cx="563562" cy="565150"/>
          </a:xfrm>
        </p:grpSpPr>
        <p:sp>
          <p:nvSpPr>
            <p:cNvPr id="263" name="Freeform 105">
              <a:extLst>
                <a:ext uri="{FF2B5EF4-FFF2-40B4-BE49-F238E27FC236}">
                  <a16:creationId xmlns:a16="http://schemas.microsoft.com/office/drawing/2014/main" id="{A42C7221-31E0-4515-B346-D087D9DC5C25}"/>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Oval 106">
              <a:extLst>
                <a:ext uri="{FF2B5EF4-FFF2-40B4-BE49-F238E27FC236}">
                  <a16:creationId xmlns:a16="http://schemas.microsoft.com/office/drawing/2014/main" id="{E259C690-2D48-44F4-AE8D-64F792DBD19D}"/>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0" name="Group 239">
            <a:extLst>
              <a:ext uri="{FF2B5EF4-FFF2-40B4-BE49-F238E27FC236}">
                <a16:creationId xmlns:a16="http://schemas.microsoft.com/office/drawing/2014/main" id="{77FC5ECE-4227-43E8-92DB-136CEA89D6A3}"/>
              </a:ext>
            </a:extLst>
          </p:cNvPr>
          <p:cNvGrpSpPr/>
          <p:nvPr/>
        </p:nvGrpSpPr>
        <p:grpSpPr>
          <a:xfrm>
            <a:off x="5999478" y="2069398"/>
            <a:ext cx="572984" cy="463648"/>
            <a:chOff x="4370388" y="5627687"/>
            <a:chExt cx="657225" cy="531814"/>
          </a:xfrm>
        </p:grpSpPr>
        <p:sp>
          <p:nvSpPr>
            <p:cNvPr id="255" name="Line 110">
              <a:extLst>
                <a:ext uri="{FF2B5EF4-FFF2-40B4-BE49-F238E27FC236}">
                  <a16:creationId xmlns:a16="http://schemas.microsoft.com/office/drawing/2014/main" id="{6DFE5D28-31FF-4B2A-935F-66EAB0CB421E}"/>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111">
              <a:extLst>
                <a:ext uri="{FF2B5EF4-FFF2-40B4-BE49-F238E27FC236}">
                  <a16:creationId xmlns:a16="http://schemas.microsoft.com/office/drawing/2014/main" id="{861E950A-5B69-4FB1-85BC-503CFB9D201B}"/>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112">
              <a:extLst>
                <a:ext uri="{FF2B5EF4-FFF2-40B4-BE49-F238E27FC236}">
                  <a16:creationId xmlns:a16="http://schemas.microsoft.com/office/drawing/2014/main" id="{ED66D442-C526-4F86-AE0D-D694E784E326}"/>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113">
              <a:extLst>
                <a:ext uri="{FF2B5EF4-FFF2-40B4-BE49-F238E27FC236}">
                  <a16:creationId xmlns:a16="http://schemas.microsoft.com/office/drawing/2014/main" id="{17758EA6-76EA-4532-A4E6-2BED7167D3C9}"/>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114">
              <a:extLst>
                <a:ext uri="{FF2B5EF4-FFF2-40B4-BE49-F238E27FC236}">
                  <a16:creationId xmlns:a16="http://schemas.microsoft.com/office/drawing/2014/main" id="{BE0EB074-A86E-41F0-A53D-30834D464F45}"/>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115">
              <a:extLst>
                <a:ext uri="{FF2B5EF4-FFF2-40B4-BE49-F238E27FC236}">
                  <a16:creationId xmlns:a16="http://schemas.microsoft.com/office/drawing/2014/main" id="{1A4A8346-68E3-4374-800E-A7D07871A518}"/>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Freeform 116">
              <a:extLst>
                <a:ext uri="{FF2B5EF4-FFF2-40B4-BE49-F238E27FC236}">
                  <a16:creationId xmlns:a16="http://schemas.microsoft.com/office/drawing/2014/main" id="{1720D344-CACC-4E17-A706-8D49FFB550ED}"/>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117">
              <a:extLst>
                <a:ext uri="{FF2B5EF4-FFF2-40B4-BE49-F238E27FC236}">
                  <a16:creationId xmlns:a16="http://schemas.microsoft.com/office/drawing/2014/main" id="{52C82171-0939-45F7-A441-9205B9A75111}"/>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1" name="Freeform 5">
            <a:extLst>
              <a:ext uri="{FF2B5EF4-FFF2-40B4-BE49-F238E27FC236}">
                <a16:creationId xmlns:a16="http://schemas.microsoft.com/office/drawing/2014/main" id="{E8FC47B1-BD5C-4C1C-9591-4E9EB2A5A1D6}"/>
              </a:ext>
            </a:extLst>
          </p:cNvPr>
          <p:cNvSpPr>
            <a:spLocks/>
          </p:cNvSpPr>
          <p:nvPr/>
        </p:nvSpPr>
        <p:spPr bwMode="auto">
          <a:xfrm>
            <a:off x="7672144" y="2093672"/>
            <a:ext cx="513096" cy="413785"/>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1" name="Group 250">
            <a:extLst>
              <a:ext uri="{FF2B5EF4-FFF2-40B4-BE49-F238E27FC236}">
                <a16:creationId xmlns:a16="http://schemas.microsoft.com/office/drawing/2014/main" id="{028E4B5B-F884-4D45-A01F-85BBC91D3319}"/>
              </a:ext>
            </a:extLst>
          </p:cNvPr>
          <p:cNvGrpSpPr/>
          <p:nvPr/>
        </p:nvGrpSpPr>
        <p:grpSpPr>
          <a:xfrm>
            <a:off x="1053210" y="2100606"/>
            <a:ext cx="468623" cy="464963"/>
            <a:chOff x="3400426" y="2743200"/>
            <a:chExt cx="812800" cy="806450"/>
          </a:xfrm>
        </p:grpSpPr>
        <p:sp>
          <p:nvSpPr>
            <p:cNvPr id="253" name="Freeform 37">
              <a:extLst>
                <a:ext uri="{FF2B5EF4-FFF2-40B4-BE49-F238E27FC236}">
                  <a16:creationId xmlns:a16="http://schemas.microsoft.com/office/drawing/2014/main" id="{3E55DF9C-D527-4522-A1A7-E0C05A686A59}"/>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38">
              <a:extLst>
                <a:ext uri="{FF2B5EF4-FFF2-40B4-BE49-F238E27FC236}">
                  <a16:creationId xmlns:a16="http://schemas.microsoft.com/office/drawing/2014/main" id="{8CF316DB-B288-4848-B1A5-FD23F3EDE092}"/>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52" name="Freeform 23">
            <a:extLst>
              <a:ext uri="{FF2B5EF4-FFF2-40B4-BE49-F238E27FC236}">
                <a16:creationId xmlns:a16="http://schemas.microsoft.com/office/drawing/2014/main" id="{C539D2F1-83C2-444F-830D-791FE897E4FE}"/>
              </a:ext>
            </a:extLst>
          </p:cNvPr>
          <p:cNvSpPr>
            <a:spLocks/>
          </p:cNvSpPr>
          <p:nvPr/>
        </p:nvSpPr>
        <p:spPr bwMode="auto">
          <a:xfrm>
            <a:off x="2740005" y="2061503"/>
            <a:ext cx="467764" cy="469538"/>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Rectangle 277">
            <a:extLst>
              <a:ext uri="{FF2B5EF4-FFF2-40B4-BE49-F238E27FC236}">
                <a16:creationId xmlns:a16="http://schemas.microsoft.com/office/drawing/2014/main" id="{B724F646-48AE-48BA-8E8B-6C09D10B37C6}"/>
              </a:ext>
            </a:extLst>
          </p:cNvPr>
          <p:cNvSpPr/>
          <p:nvPr/>
        </p:nvSpPr>
        <p:spPr bwMode="auto">
          <a:xfrm>
            <a:off x="23929" y="1751695"/>
            <a:ext cx="2450716" cy="1719508"/>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p>
        </p:txBody>
      </p:sp>
      <p:sp>
        <p:nvSpPr>
          <p:cNvPr id="279" name="Rectangle 278">
            <a:extLst>
              <a:ext uri="{FF2B5EF4-FFF2-40B4-BE49-F238E27FC236}">
                <a16:creationId xmlns:a16="http://schemas.microsoft.com/office/drawing/2014/main" id="{6B89F195-155E-4EA3-B943-4CB9415A9270}"/>
              </a:ext>
            </a:extLst>
          </p:cNvPr>
          <p:cNvSpPr/>
          <p:nvPr/>
        </p:nvSpPr>
        <p:spPr bwMode="auto">
          <a:xfrm>
            <a:off x="8968560" y="1811241"/>
            <a:ext cx="2919539" cy="1719508"/>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p>
        </p:txBody>
      </p:sp>
      <p:cxnSp>
        <p:nvCxnSpPr>
          <p:cNvPr id="281" name="Straight Connector 280">
            <a:extLst>
              <a:ext uri="{FF2B5EF4-FFF2-40B4-BE49-F238E27FC236}">
                <a16:creationId xmlns:a16="http://schemas.microsoft.com/office/drawing/2014/main" id="{0EFD6A07-48CA-41D9-BD36-C4B35D7DBB2D}"/>
              </a:ext>
            </a:extLst>
          </p:cNvPr>
          <p:cNvCxnSpPr>
            <a:cxnSpLocks/>
          </p:cNvCxnSpPr>
          <p:nvPr/>
        </p:nvCxnSpPr>
        <p:spPr>
          <a:xfrm>
            <a:off x="4624670" y="3439874"/>
            <a:ext cx="0" cy="58583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B778B0DF-E2A9-4F4F-BC97-D7B8D1BFC186}"/>
              </a:ext>
            </a:extLst>
          </p:cNvPr>
          <p:cNvCxnSpPr>
            <a:cxnSpLocks/>
          </p:cNvCxnSpPr>
          <p:nvPr/>
        </p:nvCxnSpPr>
        <p:spPr>
          <a:xfrm>
            <a:off x="6276681" y="3439874"/>
            <a:ext cx="0" cy="58583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C1005E9-5688-47FC-BB62-34AD6FFF5909}"/>
              </a:ext>
            </a:extLst>
          </p:cNvPr>
          <p:cNvCxnSpPr>
            <a:cxnSpLocks/>
          </p:cNvCxnSpPr>
          <p:nvPr/>
        </p:nvCxnSpPr>
        <p:spPr>
          <a:xfrm>
            <a:off x="7928692" y="3439874"/>
            <a:ext cx="0" cy="585838"/>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2" name="Oval 19">
            <a:extLst>
              <a:ext uri="{FF2B5EF4-FFF2-40B4-BE49-F238E27FC236}">
                <a16:creationId xmlns:a16="http://schemas.microsoft.com/office/drawing/2014/main" id="{00EECDC1-44C1-4801-931F-FC9BCCB35F1B}"/>
              </a:ext>
            </a:extLst>
          </p:cNvPr>
          <p:cNvSpPr>
            <a:spLocks noChangeArrowheads="1"/>
          </p:cNvSpPr>
          <p:nvPr/>
        </p:nvSpPr>
        <p:spPr bwMode="auto">
          <a:xfrm>
            <a:off x="11313398" y="331543"/>
            <a:ext cx="776124" cy="789451"/>
          </a:xfrm>
          <a:prstGeom prst="ellipse">
            <a:avLst/>
          </a:prstGeom>
          <a:solidFill>
            <a:srgbClr val="0072C6"/>
          </a:solidFill>
          <a:ln w="31750" cap="rnd">
            <a:no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293" name="Group 292">
            <a:extLst>
              <a:ext uri="{FF2B5EF4-FFF2-40B4-BE49-F238E27FC236}">
                <a16:creationId xmlns:a16="http://schemas.microsoft.com/office/drawing/2014/main" id="{32349377-860F-4C88-ADA6-7FECD8FD12FE}"/>
              </a:ext>
            </a:extLst>
          </p:cNvPr>
          <p:cNvGrpSpPr/>
          <p:nvPr/>
        </p:nvGrpSpPr>
        <p:grpSpPr>
          <a:xfrm>
            <a:off x="11500059" y="558763"/>
            <a:ext cx="396602" cy="335012"/>
            <a:chOff x="8156576" y="569913"/>
            <a:chExt cx="955675" cy="795337"/>
          </a:xfrm>
        </p:grpSpPr>
        <p:sp>
          <p:nvSpPr>
            <p:cNvPr id="294" name="Oval 66">
              <a:extLst>
                <a:ext uri="{FF2B5EF4-FFF2-40B4-BE49-F238E27FC236}">
                  <a16:creationId xmlns:a16="http://schemas.microsoft.com/office/drawing/2014/main" id="{0EA40351-5D71-4FE2-9DA8-E098E7D5FD82}"/>
                </a:ext>
              </a:extLst>
            </p:cNvPr>
            <p:cNvSpPr>
              <a:spLocks noChangeArrowheads="1"/>
            </p:cNvSpPr>
            <p:nvPr/>
          </p:nvSpPr>
          <p:spPr bwMode="auto">
            <a:xfrm>
              <a:off x="8639176"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Oval 67">
              <a:extLst>
                <a:ext uri="{FF2B5EF4-FFF2-40B4-BE49-F238E27FC236}">
                  <a16:creationId xmlns:a16="http://schemas.microsoft.com/office/drawing/2014/main" id="{AB5BE6EB-8644-4EEB-ABF5-42061FAAE21D}"/>
                </a:ext>
              </a:extLst>
            </p:cNvPr>
            <p:cNvSpPr>
              <a:spLocks noChangeArrowheads="1"/>
            </p:cNvSpPr>
            <p:nvPr/>
          </p:nvSpPr>
          <p:spPr bwMode="auto">
            <a:xfrm>
              <a:off x="8974138" y="903288"/>
              <a:ext cx="138113"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Oval 68">
              <a:extLst>
                <a:ext uri="{FF2B5EF4-FFF2-40B4-BE49-F238E27FC236}">
                  <a16:creationId xmlns:a16="http://schemas.microsoft.com/office/drawing/2014/main" id="{2745EB42-C6AC-4DD8-AF94-04296A06A601}"/>
                </a:ext>
              </a:extLst>
            </p:cNvPr>
            <p:cNvSpPr>
              <a:spLocks noChangeArrowheads="1"/>
            </p:cNvSpPr>
            <p:nvPr/>
          </p:nvSpPr>
          <p:spPr bwMode="auto">
            <a:xfrm>
              <a:off x="8156576" y="903288"/>
              <a:ext cx="134938" cy="1365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69">
              <a:extLst>
                <a:ext uri="{FF2B5EF4-FFF2-40B4-BE49-F238E27FC236}">
                  <a16:creationId xmlns:a16="http://schemas.microsoft.com/office/drawing/2014/main" id="{67C0F527-6C67-47F4-942E-C575FE8EAC2A}"/>
                </a:ext>
              </a:extLst>
            </p:cNvPr>
            <p:cNvSpPr>
              <a:spLocks noChangeShapeType="1"/>
            </p:cNvSpPr>
            <p:nvPr/>
          </p:nvSpPr>
          <p:spPr bwMode="auto">
            <a:xfrm flipH="1">
              <a:off x="8778876" y="971550"/>
              <a:ext cx="19526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Line 70">
              <a:extLst>
                <a:ext uri="{FF2B5EF4-FFF2-40B4-BE49-F238E27FC236}">
                  <a16:creationId xmlns:a16="http://schemas.microsoft.com/office/drawing/2014/main" id="{3ACCE028-D90D-4B92-98E3-CEC055C18295}"/>
                </a:ext>
              </a:extLst>
            </p:cNvPr>
            <p:cNvSpPr>
              <a:spLocks noChangeShapeType="1"/>
            </p:cNvSpPr>
            <p:nvPr/>
          </p:nvSpPr>
          <p:spPr bwMode="auto">
            <a:xfrm flipH="1">
              <a:off x="8288338" y="971550"/>
              <a:ext cx="350838"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 name="Freeform 71">
              <a:extLst>
                <a:ext uri="{FF2B5EF4-FFF2-40B4-BE49-F238E27FC236}">
                  <a16:creationId xmlns:a16="http://schemas.microsoft.com/office/drawing/2014/main" id="{D4DCA8A4-CB01-4597-BB36-6465883D8D0A}"/>
                </a:ext>
              </a:extLst>
            </p:cNvPr>
            <p:cNvSpPr>
              <a:spLocks/>
            </p:cNvSpPr>
            <p:nvPr/>
          </p:nvSpPr>
          <p:spPr bwMode="auto">
            <a:xfrm>
              <a:off x="8847138" y="1133475"/>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Freeform 72">
              <a:extLst>
                <a:ext uri="{FF2B5EF4-FFF2-40B4-BE49-F238E27FC236}">
                  <a16:creationId xmlns:a16="http://schemas.microsoft.com/office/drawing/2014/main" id="{4D91D2D1-2215-429C-806B-79FF60161BF3}"/>
                </a:ext>
              </a:extLst>
            </p:cNvPr>
            <p:cNvSpPr>
              <a:spLocks/>
            </p:cNvSpPr>
            <p:nvPr/>
          </p:nvSpPr>
          <p:spPr bwMode="auto">
            <a:xfrm>
              <a:off x="8364538" y="1209675"/>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Freeform 73">
              <a:extLst>
                <a:ext uri="{FF2B5EF4-FFF2-40B4-BE49-F238E27FC236}">
                  <a16:creationId xmlns:a16="http://schemas.microsoft.com/office/drawing/2014/main" id="{7879F2F7-F10D-4506-A392-6EAA8FDD06D0}"/>
                </a:ext>
              </a:extLst>
            </p:cNvPr>
            <p:cNvSpPr>
              <a:spLocks/>
            </p:cNvSpPr>
            <p:nvPr/>
          </p:nvSpPr>
          <p:spPr bwMode="auto">
            <a:xfrm>
              <a:off x="8847138" y="638175"/>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Line 74">
              <a:extLst>
                <a:ext uri="{FF2B5EF4-FFF2-40B4-BE49-F238E27FC236}">
                  <a16:creationId xmlns:a16="http://schemas.microsoft.com/office/drawing/2014/main" id="{02C35210-9CA5-4AAC-8ED0-D9EFFF1981AC}"/>
                </a:ext>
              </a:extLst>
            </p:cNvPr>
            <p:cNvSpPr>
              <a:spLocks noChangeShapeType="1"/>
            </p:cNvSpPr>
            <p:nvPr/>
          </p:nvSpPr>
          <p:spPr bwMode="auto">
            <a:xfrm flipV="1">
              <a:off x="8486776" y="1025525"/>
              <a:ext cx="177800" cy="209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 name="Freeform 75">
              <a:extLst>
                <a:ext uri="{FF2B5EF4-FFF2-40B4-BE49-F238E27FC236}">
                  <a16:creationId xmlns:a16="http://schemas.microsoft.com/office/drawing/2014/main" id="{CC6BF8A4-F8D7-44DC-B2B4-814D4D655F9D}"/>
                </a:ext>
              </a:extLst>
            </p:cNvPr>
            <p:cNvSpPr>
              <a:spLocks/>
            </p:cNvSpPr>
            <p:nvPr/>
          </p:nvSpPr>
          <p:spPr bwMode="auto">
            <a:xfrm>
              <a:off x="8364538" y="569913"/>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 name="Line 76">
              <a:extLst>
                <a:ext uri="{FF2B5EF4-FFF2-40B4-BE49-F238E27FC236}">
                  <a16:creationId xmlns:a16="http://schemas.microsoft.com/office/drawing/2014/main" id="{78F831F0-4A32-4A45-8F73-D0E0D41AD848}"/>
                </a:ext>
              </a:extLst>
            </p:cNvPr>
            <p:cNvSpPr>
              <a:spLocks noChangeShapeType="1"/>
            </p:cNvSpPr>
            <p:nvPr/>
          </p:nvSpPr>
          <p:spPr bwMode="auto">
            <a:xfrm>
              <a:off x="8759826" y="1025525"/>
              <a:ext cx="119063" cy="1349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 name="Line 77">
              <a:extLst>
                <a:ext uri="{FF2B5EF4-FFF2-40B4-BE49-F238E27FC236}">
                  <a16:creationId xmlns:a16="http://schemas.microsoft.com/office/drawing/2014/main" id="{C2340834-C096-42E9-A4B1-A285F6B4FFDC}"/>
                </a:ext>
              </a:extLst>
            </p:cNvPr>
            <p:cNvSpPr>
              <a:spLocks noChangeShapeType="1"/>
            </p:cNvSpPr>
            <p:nvPr/>
          </p:nvSpPr>
          <p:spPr bwMode="auto">
            <a:xfrm>
              <a:off x="8486776" y="700088"/>
              <a:ext cx="179388" cy="2127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Line 78">
              <a:extLst>
                <a:ext uri="{FF2B5EF4-FFF2-40B4-BE49-F238E27FC236}">
                  <a16:creationId xmlns:a16="http://schemas.microsoft.com/office/drawing/2014/main" id="{EF73BF87-37D9-4430-8766-F48A1D4AAF04}"/>
                </a:ext>
              </a:extLst>
            </p:cNvPr>
            <p:cNvSpPr>
              <a:spLocks noChangeShapeType="1"/>
            </p:cNvSpPr>
            <p:nvPr/>
          </p:nvSpPr>
          <p:spPr bwMode="auto">
            <a:xfrm flipV="1">
              <a:off x="8756651" y="768350"/>
              <a:ext cx="122238" cy="1460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277" name="Straight Connector 276">
            <a:extLst>
              <a:ext uri="{FF2B5EF4-FFF2-40B4-BE49-F238E27FC236}">
                <a16:creationId xmlns:a16="http://schemas.microsoft.com/office/drawing/2014/main" id="{7DB21428-14A8-4513-A0EE-01EB720250FC}"/>
              </a:ext>
            </a:extLst>
          </p:cNvPr>
          <p:cNvCxnSpPr>
            <a:cxnSpLocks/>
          </p:cNvCxnSpPr>
          <p:nvPr/>
        </p:nvCxnSpPr>
        <p:spPr>
          <a:xfrm>
            <a:off x="2972659" y="3393050"/>
            <a:ext cx="0" cy="632662"/>
          </a:xfrm>
          <a:prstGeom prst="line">
            <a:avLst/>
          </a:prstGeom>
          <a:ln w="19050">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5" name="Rectangle 294">
            <a:extLst>
              <a:ext uri="{FF2B5EF4-FFF2-40B4-BE49-F238E27FC236}">
                <a16:creationId xmlns:a16="http://schemas.microsoft.com/office/drawing/2014/main" id="{793517ED-07DD-4622-81A3-6909A097A7F6}"/>
              </a:ext>
            </a:extLst>
          </p:cNvPr>
          <p:cNvSpPr/>
          <p:nvPr/>
        </p:nvSpPr>
        <p:spPr bwMode="auto">
          <a:xfrm>
            <a:off x="0" y="6410325"/>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71132873-EFBE-46ED-9339-FA9496EB8CB9}"/>
              </a:ext>
            </a:extLst>
          </p:cNvPr>
          <p:cNvSpPr/>
          <p:nvPr/>
        </p:nvSpPr>
        <p:spPr bwMode="auto">
          <a:xfrm>
            <a:off x="3591421" y="4389106"/>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7" name="Group 296">
            <a:extLst>
              <a:ext uri="{FF2B5EF4-FFF2-40B4-BE49-F238E27FC236}">
                <a16:creationId xmlns:a16="http://schemas.microsoft.com/office/drawing/2014/main" id="{4A6693C5-5C67-4C7A-B680-6594A9AAEB24}"/>
              </a:ext>
            </a:extLst>
          </p:cNvPr>
          <p:cNvGrpSpPr/>
          <p:nvPr/>
        </p:nvGrpSpPr>
        <p:grpSpPr>
          <a:xfrm>
            <a:off x="9497843" y="5122723"/>
            <a:ext cx="2677173" cy="1114014"/>
            <a:chOff x="9244928" y="5122723"/>
            <a:chExt cx="2677173" cy="1114014"/>
          </a:xfrm>
        </p:grpSpPr>
        <p:sp>
          <p:nvSpPr>
            <p:cNvPr id="299" name="Text Placeholder 21">
              <a:extLst>
                <a:ext uri="{FF2B5EF4-FFF2-40B4-BE49-F238E27FC236}">
                  <a16:creationId xmlns:a16="http://schemas.microsoft.com/office/drawing/2014/main" id="{F4B49FE3-66BB-463B-A5C2-4EF6C5A5BABF}"/>
                </a:ext>
              </a:extLst>
            </p:cNvPr>
            <p:cNvSpPr txBox="1">
              <a:spLocks/>
            </p:cNvSpPr>
            <p:nvPr/>
          </p:nvSpPr>
          <p:spPr>
            <a:xfrm>
              <a:off x="9244928"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Monitor and diagnose</a:t>
              </a:r>
            </a:p>
          </p:txBody>
        </p:sp>
        <p:sp>
          <p:nvSpPr>
            <p:cNvPr id="302" name="Text Placeholder 21">
              <a:extLst>
                <a:ext uri="{FF2B5EF4-FFF2-40B4-BE49-F238E27FC236}">
                  <a16:creationId xmlns:a16="http://schemas.microsoft.com/office/drawing/2014/main" id="{C5D922A5-081B-43FA-934C-CCC7F6D62357}"/>
                </a:ext>
              </a:extLst>
            </p:cNvPr>
            <p:cNvSpPr txBox="1">
              <a:spLocks/>
            </p:cNvSpPr>
            <p:nvPr/>
          </p:nvSpPr>
          <p:spPr>
            <a:xfrm>
              <a:off x="9459023" y="5442673"/>
              <a:ext cx="2248982" cy="79406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Generate, aggregate, and analyze events with built-in tooling and integration with Azure services such as </a:t>
              </a:r>
              <a:r>
                <a:rPr lang="en-US" sz="1100" err="1">
                  <a:solidFill>
                    <a:srgbClr val="505050"/>
                  </a:solidFill>
                  <a:latin typeface="+mn-lt"/>
                </a:rPr>
                <a:t>AppInsights</a:t>
              </a:r>
              <a:r>
                <a:rPr lang="en-US" sz="1100">
                  <a:solidFill>
                    <a:srgbClr val="505050"/>
                  </a:solidFill>
                  <a:latin typeface="+mn-lt"/>
                </a:rPr>
                <a:t> and OMS</a:t>
              </a:r>
            </a:p>
          </p:txBody>
        </p:sp>
      </p:grpSp>
      <p:grpSp>
        <p:nvGrpSpPr>
          <p:cNvPr id="315" name="Group 314">
            <a:extLst>
              <a:ext uri="{FF2B5EF4-FFF2-40B4-BE49-F238E27FC236}">
                <a16:creationId xmlns:a16="http://schemas.microsoft.com/office/drawing/2014/main" id="{482C990A-2CF0-4763-852F-5700737D18B4}"/>
              </a:ext>
            </a:extLst>
          </p:cNvPr>
          <p:cNvGrpSpPr/>
          <p:nvPr/>
        </p:nvGrpSpPr>
        <p:grpSpPr>
          <a:xfrm>
            <a:off x="2583447" y="5122723"/>
            <a:ext cx="2677173" cy="1055145"/>
            <a:chOff x="2357835" y="5122723"/>
            <a:chExt cx="2677173" cy="1055145"/>
          </a:xfrm>
        </p:grpSpPr>
        <p:sp>
          <p:nvSpPr>
            <p:cNvPr id="334" name="Text Placeholder 21">
              <a:extLst>
                <a:ext uri="{FF2B5EF4-FFF2-40B4-BE49-F238E27FC236}">
                  <a16:creationId xmlns:a16="http://schemas.microsoft.com/office/drawing/2014/main" id="{E0DB418E-EB1F-4D86-9241-35CAE41EE449}"/>
                </a:ext>
              </a:extLst>
            </p:cNvPr>
            <p:cNvSpPr txBox="1">
              <a:spLocks/>
            </p:cNvSpPr>
            <p:nvPr/>
          </p:nvSpPr>
          <p:spPr>
            <a:xfrm>
              <a:off x="2357835" y="5122723"/>
              <a:ext cx="2677173" cy="615553"/>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Docker Compose and</a:t>
              </a:r>
            </a:p>
            <a:p>
              <a:pPr lvl="0" algn="ctr">
                <a:defRPr/>
              </a:pPr>
              <a:r>
                <a:rPr lang="en-US">
                  <a:solidFill>
                    <a:srgbClr val="505050"/>
                  </a:solidFill>
                </a:rPr>
                <a:t>Container Instances</a:t>
              </a:r>
            </a:p>
          </p:txBody>
        </p:sp>
        <p:sp>
          <p:nvSpPr>
            <p:cNvPr id="345" name="Text Placeholder 21">
              <a:extLst>
                <a:ext uri="{FF2B5EF4-FFF2-40B4-BE49-F238E27FC236}">
                  <a16:creationId xmlns:a16="http://schemas.microsoft.com/office/drawing/2014/main" id="{FADA540F-D46E-4547-88E8-652B9984CEC0}"/>
                </a:ext>
              </a:extLst>
            </p:cNvPr>
            <p:cNvSpPr txBox="1">
              <a:spLocks/>
            </p:cNvSpPr>
            <p:nvPr/>
          </p:nvSpPr>
          <p:spPr>
            <a:xfrm>
              <a:off x="2751020" y="5536154"/>
              <a:ext cx="1871283"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Orchestrate existing container applications or deploy single containers</a:t>
              </a:r>
            </a:p>
          </p:txBody>
        </p:sp>
      </p:grpSp>
      <p:grpSp>
        <p:nvGrpSpPr>
          <p:cNvPr id="346" name="Group 345">
            <a:extLst>
              <a:ext uri="{FF2B5EF4-FFF2-40B4-BE49-F238E27FC236}">
                <a16:creationId xmlns:a16="http://schemas.microsoft.com/office/drawing/2014/main" id="{46C40765-E424-4FEC-A3F8-92EFBE0A9C35}"/>
              </a:ext>
            </a:extLst>
          </p:cNvPr>
          <p:cNvGrpSpPr/>
          <p:nvPr/>
        </p:nvGrpSpPr>
        <p:grpSpPr>
          <a:xfrm>
            <a:off x="4888245" y="5122723"/>
            <a:ext cx="2677173" cy="961664"/>
            <a:chOff x="4683662" y="5122723"/>
            <a:chExt cx="2677173" cy="961664"/>
          </a:xfrm>
        </p:grpSpPr>
        <p:sp>
          <p:nvSpPr>
            <p:cNvPr id="351" name="Text Placeholder 21">
              <a:extLst>
                <a:ext uri="{FF2B5EF4-FFF2-40B4-BE49-F238E27FC236}">
                  <a16:creationId xmlns:a16="http://schemas.microsoft.com/office/drawing/2014/main" id="{48739423-7F43-454B-9661-569E179CFA17}"/>
                </a:ext>
              </a:extLst>
            </p:cNvPr>
            <p:cNvSpPr txBox="1">
              <a:spLocks/>
            </p:cNvSpPr>
            <p:nvPr/>
          </p:nvSpPr>
          <p:spPr>
            <a:xfrm>
              <a:off x="4683662"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Automate</a:t>
              </a:r>
            </a:p>
          </p:txBody>
        </p:sp>
        <p:sp>
          <p:nvSpPr>
            <p:cNvPr id="353" name="Text Placeholder 21">
              <a:extLst>
                <a:ext uri="{FF2B5EF4-FFF2-40B4-BE49-F238E27FC236}">
                  <a16:creationId xmlns:a16="http://schemas.microsoft.com/office/drawing/2014/main" id="{A9E74AEE-CCDA-411C-9782-D4F2759B12BD}"/>
                </a:ext>
              </a:extLst>
            </p:cNvPr>
            <p:cNvSpPr txBox="1">
              <a:spLocks/>
            </p:cNvSpPr>
            <p:nvPr/>
          </p:nvSpPr>
          <p:spPr>
            <a:xfrm>
              <a:off x="4968882" y="5442673"/>
              <a:ext cx="2106733"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Deploy or remove applications using PowerShell, CLI, Visual Studio, and other APIs</a:t>
              </a:r>
            </a:p>
          </p:txBody>
        </p:sp>
      </p:grpSp>
      <p:sp>
        <p:nvSpPr>
          <p:cNvPr id="354" name="Oval 353">
            <a:extLst>
              <a:ext uri="{FF2B5EF4-FFF2-40B4-BE49-F238E27FC236}">
                <a16:creationId xmlns:a16="http://schemas.microsoft.com/office/drawing/2014/main" id="{400FEF44-1B3E-482B-BA0B-912FE5CD4FCD}"/>
              </a:ext>
            </a:extLst>
          </p:cNvPr>
          <p:cNvSpPr/>
          <p:nvPr/>
        </p:nvSpPr>
        <p:spPr bwMode="auto">
          <a:xfrm>
            <a:off x="5896219" y="4376064"/>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3" name="Text Placeholder 21">
            <a:extLst>
              <a:ext uri="{FF2B5EF4-FFF2-40B4-BE49-F238E27FC236}">
                <a16:creationId xmlns:a16="http://schemas.microsoft.com/office/drawing/2014/main" id="{37A10279-0C4C-4935-BC52-18189A2E7F73}"/>
              </a:ext>
            </a:extLst>
          </p:cNvPr>
          <p:cNvSpPr txBox="1">
            <a:spLocks/>
          </p:cNvSpPr>
          <p:nvPr/>
        </p:nvSpPr>
        <p:spPr>
          <a:xfrm>
            <a:off x="278649"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CI/CD</a:t>
            </a:r>
          </a:p>
        </p:txBody>
      </p:sp>
      <p:sp>
        <p:nvSpPr>
          <p:cNvPr id="439" name="Oval 438">
            <a:extLst>
              <a:ext uri="{FF2B5EF4-FFF2-40B4-BE49-F238E27FC236}">
                <a16:creationId xmlns:a16="http://schemas.microsoft.com/office/drawing/2014/main" id="{AF2391F3-1224-4E86-B094-871250CF4ABF}"/>
              </a:ext>
            </a:extLst>
          </p:cNvPr>
          <p:cNvSpPr/>
          <p:nvPr/>
        </p:nvSpPr>
        <p:spPr bwMode="auto">
          <a:xfrm>
            <a:off x="1286623" y="4410133"/>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46" name="Group 445">
            <a:extLst>
              <a:ext uri="{FF2B5EF4-FFF2-40B4-BE49-F238E27FC236}">
                <a16:creationId xmlns:a16="http://schemas.microsoft.com/office/drawing/2014/main" id="{82E22986-6F8F-4E7C-9073-18A954297908}"/>
              </a:ext>
            </a:extLst>
          </p:cNvPr>
          <p:cNvGrpSpPr/>
          <p:nvPr/>
        </p:nvGrpSpPr>
        <p:grpSpPr>
          <a:xfrm>
            <a:off x="7193043" y="5122723"/>
            <a:ext cx="2677173" cy="961664"/>
            <a:chOff x="6945594" y="5122723"/>
            <a:chExt cx="2677173" cy="961664"/>
          </a:xfrm>
        </p:grpSpPr>
        <p:sp>
          <p:nvSpPr>
            <p:cNvPr id="447" name="Text Placeholder 21">
              <a:extLst>
                <a:ext uri="{FF2B5EF4-FFF2-40B4-BE49-F238E27FC236}">
                  <a16:creationId xmlns:a16="http://schemas.microsoft.com/office/drawing/2014/main" id="{608E1EDB-8A19-4CB8-8289-7CBDD40B28F8}"/>
                </a:ext>
              </a:extLst>
            </p:cNvPr>
            <p:cNvSpPr txBox="1">
              <a:spLocks/>
            </p:cNvSpPr>
            <p:nvPr/>
          </p:nvSpPr>
          <p:spPr>
            <a:xfrm>
              <a:off x="6945594" y="5122723"/>
              <a:ext cx="2677173" cy="378565"/>
            </a:xfrm>
            <a:prstGeom prst="rect">
              <a:avLst/>
            </a:prstGeom>
          </p:spPr>
          <p:txBody>
            <a:bodyPr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a:solidFill>
                    <a:srgbClr val="505050"/>
                  </a:solidFill>
                </a:rPr>
                <a:t>Rolling upgrades</a:t>
              </a:r>
            </a:p>
          </p:txBody>
        </p:sp>
        <p:sp>
          <p:nvSpPr>
            <p:cNvPr id="448" name="Text Placeholder 21">
              <a:extLst>
                <a:ext uri="{FF2B5EF4-FFF2-40B4-BE49-F238E27FC236}">
                  <a16:creationId xmlns:a16="http://schemas.microsoft.com/office/drawing/2014/main" id="{CB02E10B-83E9-46BC-941A-5A6BEF19A6D7}"/>
                </a:ext>
              </a:extLst>
            </p:cNvPr>
            <p:cNvSpPr txBox="1">
              <a:spLocks/>
            </p:cNvSpPr>
            <p:nvPr/>
          </p:nvSpPr>
          <p:spPr>
            <a:xfrm>
              <a:off x="7193411" y="5442673"/>
              <a:ext cx="2181539"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Upgrade non-disruptively and roll-back in case of failures, automate with PowerShell</a:t>
              </a:r>
            </a:p>
          </p:txBody>
        </p:sp>
      </p:grpSp>
      <p:sp>
        <p:nvSpPr>
          <p:cNvPr id="449" name="Oval 448">
            <a:extLst>
              <a:ext uri="{FF2B5EF4-FFF2-40B4-BE49-F238E27FC236}">
                <a16:creationId xmlns:a16="http://schemas.microsoft.com/office/drawing/2014/main" id="{62CE3DEF-9497-4669-94A6-163936DC84CF}"/>
              </a:ext>
            </a:extLst>
          </p:cNvPr>
          <p:cNvSpPr/>
          <p:nvPr/>
        </p:nvSpPr>
        <p:spPr bwMode="auto">
          <a:xfrm>
            <a:off x="8201017" y="4357437"/>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5" name="Oval 454">
            <a:extLst>
              <a:ext uri="{FF2B5EF4-FFF2-40B4-BE49-F238E27FC236}">
                <a16:creationId xmlns:a16="http://schemas.microsoft.com/office/drawing/2014/main" id="{184B146F-185B-41D6-9503-D037CECB0BBF}"/>
              </a:ext>
            </a:extLst>
          </p:cNvPr>
          <p:cNvSpPr/>
          <p:nvPr/>
        </p:nvSpPr>
        <p:spPr bwMode="auto">
          <a:xfrm>
            <a:off x="10505817" y="4357437"/>
            <a:ext cx="661224" cy="661224"/>
          </a:xfrm>
          <a:prstGeom prst="ellipse">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75B9D56F-8FD1-4EF6-A988-CF67996A5BD1}"/>
              </a:ext>
            </a:extLst>
          </p:cNvPr>
          <p:cNvGrpSpPr/>
          <p:nvPr/>
        </p:nvGrpSpPr>
        <p:grpSpPr>
          <a:xfrm>
            <a:off x="1443943" y="4570258"/>
            <a:ext cx="346585" cy="340974"/>
            <a:chOff x="-1174750" y="3724276"/>
            <a:chExt cx="784225" cy="771525"/>
          </a:xfrm>
        </p:grpSpPr>
        <p:sp>
          <p:nvSpPr>
            <p:cNvPr id="8" name="Freeform 5">
              <a:extLst>
                <a:ext uri="{FF2B5EF4-FFF2-40B4-BE49-F238E27FC236}">
                  <a16:creationId xmlns:a16="http://schemas.microsoft.com/office/drawing/2014/main" id="{FFB9AAD2-8503-45BD-8C5A-D6E2B0611F12}"/>
                </a:ext>
              </a:extLst>
            </p:cNvPr>
            <p:cNvSpPr>
              <a:spLocks/>
            </p:cNvSpPr>
            <p:nvPr/>
          </p:nvSpPr>
          <p:spPr bwMode="auto">
            <a:xfrm>
              <a:off x="-950913" y="3862388"/>
              <a:ext cx="409575" cy="407988"/>
            </a:xfrm>
            <a:custGeom>
              <a:avLst/>
              <a:gdLst>
                <a:gd name="T0" fmla="*/ 100 w 145"/>
                <a:gd name="T1" fmla="*/ 144 h 144"/>
                <a:gd name="T2" fmla="*/ 99 w 145"/>
                <a:gd name="T3" fmla="*/ 143 h 144"/>
                <a:gd name="T4" fmla="*/ 96 w 145"/>
                <a:gd name="T5" fmla="*/ 140 h 144"/>
                <a:gd name="T6" fmla="*/ 96 w 145"/>
                <a:gd name="T7" fmla="*/ 48 h 144"/>
                <a:gd name="T8" fmla="*/ 4 w 145"/>
                <a:gd name="T9" fmla="*/ 49 h 144"/>
                <a:gd name="T10" fmla="*/ 1 w 145"/>
                <a:gd name="T11" fmla="*/ 46 h 144"/>
                <a:gd name="T12" fmla="*/ 2 w 145"/>
                <a:gd name="T13" fmla="*/ 42 h 144"/>
                <a:gd name="T14" fmla="*/ 42 w 145"/>
                <a:gd name="T15" fmla="*/ 1 h 144"/>
                <a:gd name="T16" fmla="*/ 45 w 145"/>
                <a:gd name="T17" fmla="*/ 0 h 144"/>
                <a:gd name="T18" fmla="*/ 141 w 145"/>
                <a:gd name="T19" fmla="*/ 0 h 144"/>
                <a:gd name="T20" fmla="*/ 145 w 145"/>
                <a:gd name="T21" fmla="*/ 4 h 144"/>
                <a:gd name="T22" fmla="*/ 145 w 145"/>
                <a:gd name="T23" fmla="*/ 99 h 144"/>
                <a:gd name="T24" fmla="*/ 144 w 145"/>
                <a:gd name="T25" fmla="*/ 102 h 144"/>
                <a:gd name="T26" fmla="*/ 103 w 145"/>
                <a:gd name="T27" fmla="*/ 143 h 144"/>
                <a:gd name="T28" fmla="*/ 100 w 145"/>
                <a:gd name="T2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5" h="144">
                  <a:moveTo>
                    <a:pt x="100" y="144"/>
                  </a:moveTo>
                  <a:cubicBezTo>
                    <a:pt x="100" y="144"/>
                    <a:pt x="99" y="144"/>
                    <a:pt x="99" y="143"/>
                  </a:cubicBezTo>
                  <a:cubicBezTo>
                    <a:pt x="97" y="143"/>
                    <a:pt x="96" y="141"/>
                    <a:pt x="96" y="140"/>
                  </a:cubicBezTo>
                  <a:cubicBezTo>
                    <a:pt x="96" y="48"/>
                    <a:pt x="96" y="48"/>
                    <a:pt x="96" y="48"/>
                  </a:cubicBezTo>
                  <a:cubicBezTo>
                    <a:pt x="4" y="49"/>
                    <a:pt x="4" y="49"/>
                    <a:pt x="4" y="49"/>
                  </a:cubicBezTo>
                  <a:cubicBezTo>
                    <a:pt x="3" y="49"/>
                    <a:pt x="1" y="48"/>
                    <a:pt x="1" y="46"/>
                  </a:cubicBezTo>
                  <a:cubicBezTo>
                    <a:pt x="0" y="45"/>
                    <a:pt x="0" y="43"/>
                    <a:pt x="2" y="42"/>
                  </a:cubicBezTo>
                  <a:cubicBezTo>
                    <a:pt x="42" y="1"/>
                    <a:pt x="42" y="1"/>
                    <a:pt x="42" y="1"/>
                  </a:cubicBezTo>
                  <a:cubicBezTo>
                    <a:pt x="43" y="1"/>
                    <a:pt x="44" y="0"/>
                    <a:pt x="45" y="0"/>
                  </a:cubicBezTo>
                  <a:cubicBezTo>
                    <a:pt x="141" y="0"/>
                    <a:pt x="141" y="0"/>
                    <a:pt x="141" y="0"/>
                  </a:cubicBezTo>
                  <a:cubicBezTo>
                    <a:pt x="143" y="0"/>
                    <a:pt x="145" y="2"/>
                    <a:pt x="145" y="4"/>
                  </a:cubicBezTo>
                  <a:cubicBezTo>
                    <a:pt x="145" y="99"/>
                    <a:pt x="145" y="99"/>
                    <a:pt x="145" y="99"/>
                  </a:cubicBezTo>
                  <a:cubicBezTo>
                    <a:pt x="145" y="100"/>
                    <a:pt x="145" y="101"/>
                    <a:pt x="144" y="102"/>
                  </a:cubicBezTo>
                  <a:cubicBezTo>
                    <a:pt x="103" y="143"/>
                    <a:pt x="103" y="143"/>
                    <a:pt x="103" y="143"/>
                  </a:cubicBezTo>
                  <a:cubicBezTo>
                    <a:pt x="102" y="143"/>
                    <a:pt x="101" y="144"/>
                    <a:pt x="100" y="1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55C0DC5-0A42-47E1-8BB8-9BE42F1E2F24}"/>
                </a:ext>
              </a:extLst>
            </p:cNvPr>
            <p:cNvSpPr>
              <a:spLocks/>
            </p:cNvSpPr>
            <p:nvPr/>
          </p:nvSpPr>
          <p:spPr bwMode="auto">
            <a:xfrm>
              <a:off x="-1055688" y="3724276"/>
              <a:ext cx="665163" cy="661988"/>
            </a:xfrm>
            <a:custGeom>
              <a:avLst/>
              <a:gdLst>
                <a:gd name="T0" fmla="*/ 56 w 235"/>
                <a:gd name="T1" fmla="*/ 234 h 234"/>
                <a:gd name="T2" fmla="*/ 226 w 235"/>
                <a:gd name="T3" fmla="*/ 234 h 234"/>
                <a:gd name="T4" fmla="*/ 235 w 235"/>
                <a:gd name="T5" fmla="*/ 225 h 234"/>
                <a:gd name="T6" fmla="*/ 235 w 235"/>
                <a:gd name="T7" fmla="*/ 9 h 234"/>
                <a:gd name="T8" fmla="*/ 226 w 235"/>
                <a:gd name="T9" fmla="*/ 0 h 234"/>
                <a:gd name="T10" fmla="*/ 9 w 235"/>
                <a:gd name="T11" fmla="*/ 0 h 234"/>
                <a:gd name="T12" fmla="*/ 0 w 235"/>
                <a:gd name="T13" fmla="*/ 9 h 234"/>
                <a:gd name="T14" fmla="*/ 0 w 235"/>
                <a:gd name="T15" fmla="*/ 177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234">
                  <a:moveTo>
                    <a:pt x="56" y="234"/>
                  </a:moveTo>
                  <a:cubicBezTo>
                    <a:pt x="226" y="234"/>
                    <a:pt x="226" y="234"/>
                    <a:pt x="226" y="234"/>
                  </a:cubicBezTo>
                  <a:cubicBezTo>
                    <a:pt x="231" y="234"/>
                    <a:pt x="235" y="230"/>
                    <a:pt x="235" y="225"/>
                  </a:cubicBezTo>
                  <a:cubicBezTo>
                    <a:pt x="235" y="9"/>
                    <a:pt x="235" y="9"/>
                    <a:pt x="235" y="9"/>
                  </a:cubicBezTo>
                  <a:cubicBezTo>
                    <a:pt x="235" y="4"/>
                    <a:pt x="231" y="0"/>
                    <a:pt x="226" y="0"/>
                  </a:cubicBezTo>
                  <a:cubicBezTo>
                    <a:pt x="9" y="0"/>
                    <a:pt x="9" y="0"/>
                    <a:pt x="9" y="0"/>
                  </a:cubicBezTo>
                  <a:cubicBezTo>
                    <a:pt x="4" y="0"/>
                    <a:pt x="0" y="4"/>
                    <a:pt x="0" y="9"/>
                  </a:cubicBezTo>
                  <a:cubicBezTo>
                    <a:pt x="0" y="177"/>
                    <a:pt x="0" y="177"/>
                    <a:pt x="0" y="177"/>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7">
              <a:extLst>
                <a:ext uri="{FF2B5EF4-FFF2-40B4-BE49-F238E27FC236}">
                  <a16:creationId xmlns:a16="http://schemas.microsoft.com/office/drawing/2014/main" id="{F6D62856-2861-408A-B9EA-E7B8615003BE}"/>
                </a:ext>
              </a:extLst>
            </p:cNvPr>
            <p:cNvSpPr>
              <a:spLocks noChangeShapeType="1"/>
            </p:cNvSpPr>
            <p:nvPr/>
          </p:nvSpPr>
          <p:spPr bwMode="auto">
            <a:xfrm flipH="1">
              <a:off x="-1174750" y="3998913"/>
              <a:ext cx="495300" cy="496888"/>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DA7E976E-818F-4C2C-BABD-9A853458764D}"/>
              </a:ext>
            </a:extLst>
          </p:cNvPr>
          <p:cNvGrpSpPr/>
          <p:nvPr/>
        </p:nvGrpSpPr>
        <p:grpSpPr>
          <a:xfrm>
            <a:off x="10638259" y="4490503"/>
            <a:ext cx="396341" cy="395093"/>
            <a:chOff x="-1176337" y="3541712"/>
            <a:chExt cx="1008062" cy="1004888"/>
          </a:xfrm>
        </p:grpSpPr>
        <p:sp>
          <p:nvSpPr>
            <p:cNvPr id="21" name="Freeform 11">
              <a:extLst>
                <a:ext uri="{FF2B5EF4-FFF2-40B4-BE49-F238E27FC236}">
                  <a16:creationId xmlns:a16="http://schemas.microsoft.com/office/drawing/2014/main" id="{B4F1FB23-DA45-4D60-BBF2-5DC7486A4A58}"/>
                </a:ext>
              </a:extLst>
            </p:cNvPr>
            <p:cNvSpPr>
              <a:spLocks/>
            </p:cNvSpPr>
            <p:nvPr/>
          </p:nvSpPr>
          <p:spPr bwMode="auto">
            <a:xfrm>
              <a:off x="-1087438" y="3629025"/>
              <a:ext cx="527050" cy="528638"/>
            </a:xfrm>
            <a:custGeom>
              <a:avLst/>
              <a:gdLst>
                <a:gd name="T0" fmla="*/ 154 w 187"/>
                <a:gd name="T1" fmla="*/ 33 h 187"/>
                <a:gd name="T2" fmla="*/ 154 w 187"/>
                <a:gd name="T3" fmla="*/ 154 h 187"/>
                <a:gd name="T4" fmla="*/ 33 w 187"/>
                <a:gd name="T5" fmla="*/ 154 h 187"/>
                <a:gd name="T6" fmla="*/ 33 w 187"/>
                <a:gd name="T7" fmla="*/ 33 h 187"/>
                <a:gd name="T8" fmla="*/ 154 w 187"/>
                <a:gd name="T9" fmla="*/ 33 h 187"/>
              </a:gdLst>
              <a:ahLst/>
              <a:cxnLst>
                <a:cxn ang="0">
                  <a:pos x="T0" y="T1"/>
                </a:cxn>
                <a:cxn ang="0">
                  <a:pos x="T2" y="T3"/>
                </a:cxn>
                <a:cxn ang="0">
                  <a:pos x="T4" y="T5"/>
                </a:cxn>
                <a:cxn ang="0">
                  <a:pos x="T6" y="T7"/>
                </a:cxn>
                <a:cxn ang="0">
                  <a:pos x="T8" y="T9"/>
                </a:cxn>
              </a:cxnLst>
              <a:rect l="0" t="0" r="r" b="b"/>
              <a:pathLst>
                <a:path w="187" h="187">
                  <a:moveTo>
                    <a:pt x="154" y="33"/>
                  </a:moveTo>
                  <a:cubicBezTo>
                    <a:pt x="187" y="66"/>
                    <a:pt x="187" y="120"/>
                    <a:pt x="154" y="154"/>
                  </a:cubicBezTo>
                  <a:cubicBezTo>
                    <a:pt x="120" y="187"/>
                    <a:pt x="66" y="187"/>
                    <a:pt x="33" y="154"/>
                  </a:cubicBezTo>
                  <a:cubicBezTo>
                    <a:pt x="0" y="120"/>
                    <a:pt x="0" y="66"/>
                    <a:pt x="33" y="33"/>
                  </a:cubicBezTo>
                  <a:cubicBezTo>
                    <a:pt x="66" y="0"/>
                    <a:pt x="120" y="0"/>
                    <a:pt x="154" y="33"/>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55D6ECB3-A6F8-4D58-B807-98BD2F3C5AB7}"/>
                </a:ext>
              </a:extLst>
            </p:cNvPr>
            <p:cNvSpPr>
              <a:spLocks/>
            </p:cNvSpPr>
            <p:nvPr/>
          </p:nvSpPr>
          <p:spPr bwMode="auto">
            <a:xfrm>
              <a:off x="-1176337" y="3541712"/>
              <a:ext cx="700087" cy="700088"/>
            </a:xfrm>
            <a:custGeom>
              <a:avLst/>
              <a:gdLst>
                <a:gd name="T0" fmla="*/ 204 w 248"/>
                <a:gd name="T1" fmla="*/ 44 h 248"/>
                <a:gd name="T2" fmla="*/ 204 w 248"/>
                <a:gd name="T3" fmla="*/ 204 h 248"/>
                <a:gd name="T4" fmla="*/ 44 w 248"/>
                <a:gd name="T5" fmla="*/ 204 h 248"/>
                <a:gd name="T6" fmla="*/ 44 w 248"/>
                <a:gd name="T7" fmla="*/ 44 h 248"/>
                <a:gd name="T8" fmla="*/ 204 w 248"/>
                <a:gd name="T9" fmla="*/ 44 h 248"/>
              </a:gdLst>
              <a:ahLst/>
              <a:cxnLst>
                <a:cxn ang="0">
                  <a:pos x="T0" y="T1"/>
                </a:cxn>
                <a:cxn ang="0">
                  <a:pos x="T2" y="T3"/>
                </a:cxn>
                <a:cxn ang="0">
                  <a:pos x="T4" y="T5"/>
                </a:cxn>
                <a:cxn ang="0">
                  <a:pos x="T6" y="T7"/>
                </a:cxn>
                <a:cxn ang="0">
                  <a:pos x="T8" y="T9"/>
                </a:cxn>
              </a:cxnLst>
              <a:rect l="0" t="0" r="r" b="b"/>
              <a:pathLst>
                <a:path w="248" h="248">
                  <a:moveTo>
                    <a:pt x="204" y="44"/>
                  </a:moveTo>
                  <a:cubicBezTo>
                    <a:pt x="248" y="89"/>
                    <a:pt x="248" y="160"/>
                    <a:pt x="204" y="204"/>
                  </a:cubicBezTo>
                  <a:cubicBezTo>
                    <a:pt x="160" y="248"/>
                    <a:pt x="89" y="248"/>
                    <a:pt x="44" y="204"/>
                  </a:cubicBezTo>
                  <a:cubicBezTo>
                    <a:pt x="0" y="160"/>
                    <a:pt x="0" y="89"/>
                    <a:pt x="44" y="44"/>
                  </a:cubicBezTo>
                  <a:cubicBezTo>
                    <a:pt x="89" y="0"/>
                    <a:pt x="160" y="0"/>
                    <a:pt x="204" y="44"/>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333826D1-F9DB-4F40-9578-0E5090FABBF1}"/>
                </a:ext>
              </a:extLst>
            </p:cNvPr>
            <p:cNvSpPr>
              <a:spLocks/>
            </p:cNvSpPr>
            <p:nvPr/>
          </p:nvSpPr>
          <p:spPr bwMode="auto">
            <a:xfrm>
              <a:off x="-501650" y="4216400"/>
              <a:ext cx="333375" cy="330200"/>
            </a:xfrm>
            <a:custGeom>
              <a:avLst/>
              <a:gdLst>
                <a:gd name="T0" fmla="*/ 112 w 118"/>
                <a:gd name="T1" fmla="*/ 96 h 117"/>
                <a:gd name="T2" fmla="*/ 96 w 118"/>
                <a:gd name="T3" fmla="*/ 112 h 117"/>
                <a:gd name="T4" fmla="*/ 75 w 118"/>
                <a:gd name="T5" fmla="*/ 112 h 117"/>
                <a:gd name="T6" fmla="*/ 0 w 118"/>
                <a:gd name="T7" fmla="*/ 37 h 117"/>
                <a:gd name="T8" fmla="*/ 37 w 118"/>
                <a:gd name="T9" fmla="*/ 0 h 117"/>
                <a:gd name="T10" fmla="*/ 112 w 118"/>
                <a:gd name="T11" fmla="*/ 75 h 117"/>
                <a:gd name="T12" fmla="*/ 112 w 118"/>
                <a:gd name="T13" fmla="*/ 96 h 117"/>
              </a:gdLst>
              <a:ahLst/>
              <a:cxnLst>
                <a:cxn ang="0">
                  <a:pos x="T0" y="T1"/>
                </a:cxn>
                <a:cxn ang="0">
                  <a:pos x="T2" y="T3"/>
                </a:cxn>
                <a:cxn ang="0">
                  <a:pos x="T4" y="T5"/>
                </a:cxn>
                <a:cxn ang="0">
                  <a:pos x="T6" y="T7"/>
                </a:cxn>
                <a:cxn ang="0">
                  <a:pos x="T8" y="T9"/>
                </a:cxn>
                <a:cxn ang="0">
                  <a:pos x="T10" y="T11"/>
                </a:cxn>
                <a:cxn ang="0">
                  <a:pos x="T12" y="T13"/>
                </a:cxn>
              </a:cxnLst>
              <a:rect l="0" t="0" r="r" b="b"/>
              <a:pathLst>
                <a:path w="118" h="117">
                  <a:moveTo>
                    <a:pt x="112" y="96"/>
                  </a:moveTo>
                  <a:cubicBezTo>
                    <a:pt x="96" y="112"/>
                    <a:pt x="96" y="112"/>
                    <a:pt x="96" y="112"/>
                  </a:cubicBezTo>
                  <a:cubicBezTo>
                    <a:pt x="90" y="117"/>
                    <a:pt x="81" y="117"/>
                    <a:pt x="75" y="112"/>
                  </a:cubicBezTo>
                  <a:cubicBezTo>
                    <a:pt x="0" y="37"/>
                    <a:pt x="0" y="37"/>
                    <a:pt x="0" y="37"/>
                  </a:cubicBezTo>
                  <a:cubicBezTo>
                    <a:pt x="37" y="0"/>
                    <a:pt x="37" y="0"/>
                    <a:pt x="37" y="0"/>
                  </a:cubicBezTo>
                  <a:cubicBezTo>
                    <a:pt x="112" y="75"/>
                    <a:pt x="112" y="75"/>
                    <a:pt x="112" y="75"/>
                  </a:cubicBezTo>
                  <a:cubicBezTo>
                    <a:pt x="118" y="81"/>
                    <a:pt x="118" y="90"/>
                    <a:pt x="112" y="96"/>
                  </a:cubicBez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349122B0-EC93-45BF-986B-F19F67FB2BD0}"/>
                </a:ext>
              </a:extLst>
            </p:cNvPr>
            <p:cNvSpPr>
              <a:spLocks/>
            </p:cNvSpPr>
            <p:nvPr/>
          </p:nvSpPr>
          <p:spPr bwMode="auto">
            <a:xfrm>
              <a:off x="-622300" y="4094163"/>
              <a:ext cx="128587" cy="130175"/>
            </a:xfrm>
            <a:custGeom>
              <a:avLst/>
              <a:gdLst>
                <a:gd name="T0" fmla="*/ 81 w 81"/>
                <a:gd name="T1" fmla="*/ 52 h 82"/>
                <a:gd name="T2" fmla="*/ 51 w 81"/>
                <a:gd name="T3" fmla="*/ 82 h 82"/>
                <a:gd name="T4" fmla="*/ 0 w 81"/>
                <a:gd name="T5" fmla="*/ 29 h 82"/>
                <a:gd name="T6" fmla="*/ 28 w 81"/>
                <a:gd name="T7" fmla="*/ 0 h 82"/>
                <a:gd name="T8" fmla="*/ 81 w 81"/>
                <a:gd name="T9" fmla="*/ 52 h 82"/>
              </a:gdLst>
              <a:ahLst/>
              <a:cxnLst>
                <a:cxn ang="0">
                  <a:pos x="T0" y="T1"/>
                </a:cxn>
                <a:cxn ang="0">
                  <a:pos x="T2" y="T3"/>
                </a:cxn>
                <a:cxn ang="0">
                  <a:pos x="T4" y="T5"/>
                </a:cxn>
                <a:cxn ang="0">
                  <a:pos x="T6" y="T7"/>
                </a:cxn>
                <a:cxn ang="0">
                  <a:pos x="T8" y="T9"/>
                </a:cxn>
              </a:cxnLst>
              <a:rect l="0" t="0" r="r" b="b"/>
              <a:pathLst>
                <a:path w="81" h="82">
                  <a:moveTo>
                    <a:pt x="81" y="52"/>
                  </a:moveTo>
                  <a:lnTo>
                    <a:pt x="51" y="82"/>
                  </a:lnTo>
                  <a:lnTo>
                    <a:pt x="0" y="29"/>
                  </a:lnTo>
                  <a:lnTo>
                    <a:pt x="28" y="0"/>
                  </a:lnTo>
                  <a:lnTo>
                    <a:pt x="81" y="52"/>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FE191714-91DF-4160-9F6D-0913A6DFD9AA}"/>
                </a:ext>
              </a:extLst>
            </p:cNvPr>
            <p:cNvSpPr>
              <a:spLocks/>
            </p:cNvSpPr>
            <p:nvPr/>
          </p:nvSpPr>
          <p:spPr bwMode="auto">
            <a:xfrm>
              <a:off x="-588963" y="4129088"/>
              <a:ext cx="207962" cy="207963"/>
            </a:xfrm>
            <a:custGeom>
              <a:avLst/>
              <a:gdLst>
                <a:gd name="T0" fmla="*/ 89 w 131"/>
                <a:gd name="T1" fmla="*/ 0 h 131"/>
                <a:gd name="T2" fmla="*/ 0 w 131"/>
                <a:gd name="T3" fmla="*/ 89 h 131"/>
                <a:gd name="T4" fmla="*/ 44 w 131"/>
                <a:gd name="T5" fmla="*/ 131 h 131"/>
                <a:gd name="T6" fmla="*/ 131 w 131"/>
                <a:gd name="T7" fmla="*/ 44 h 131"/>
                <a:gd name="T8" fmla="*/ 89 w 131"/>
                <a:gd name="T9" fmla="*/ 0 h 131"/>
              </a:gdLst>
              <a:ahLst/>
              <a:cxnLst>
                <a:cxn ang="0">
                  <a:pos x="T0" y="T1"/>
                </a:cxn>
                <a:cxn ang="0">
                  <a:pos x="T2" y="T3"/>
                </a:cxn>
                <a:cxn ang="0">
                  <a:pos x="T4" y="T5"/>
                </a:cxn>
                <a:cxn ang="0">
                  <a:pos x="T6" y="T7"/>
                </a:cxn>
                <a:cxn ang="0">
                  <a:pos x="T8" y="T9"/>
                </a:cxn>
              </a:cxnLst>
              <a:rect l="0" t="0" r="r" b="b"/>
              <a:pathLst>
                <a:path w="131" h="131">
                  <a:moveTo>
                    <a:pt x="89" y="0"/>
                  </a:moveTo>
                  <a:lnTo>
                    <a:pt x="0" y="89"/>
                  </a:lnTo>
                  <a:lnTo>
                    <a:pt x="44" y="131"/>
                  </a:lnTo>
                  <a:lnTo>
                    <a:pt x="131" y="44"/>
                  </a:lnTo>
                  <a:lnTo>
                    <a:pt x="89"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60" name="Group 459">
            <a:extLst>
              <a:ext uri="{FF2B5EF4-FFF2-40B4-BE49-F238E27FC236}">
                <a16:creationId xmlns:a16="http://schemas.microsoft.com/office/drawing/2014/main" id="{724296BB-4DA7-44B2-986D-C41DC37F80F3}"/>
              </a:ext>
            </a:extLst>
          </p:cNvPr>
          <p:cNvGrpSpPr/>
          <p:nvPr/>
        </p:nvGrpSpPr>
        <p:grpSpPr>
          <a:xfrm>
            <a:off x="8377600" y="4512699"/>
            <a:ext cx="308058" cy="350700"/>
            <a:chOff x="-957263" y="3168650"/>
            <a:chExt cx="665163" cy="757238"/>
          </a:xfrm>
        </p:grpSpPr>
        <p:sp>
          <p:nvSpPr>
            <p:cNvPr id="29" name="Line 19">
              <a:extLst>
                <a:ext uri="{FF2B5EF4-FFF2-40B4-BE49-F238E27FC236}">
                  <a16:creationId xmlns:a16="http://schemas.microsoft.com/office/drawing/2014/main" id="{35900685-DDDA-44DB-8D35-C63265E8293A}"/>
                </a:ext>
              </a:extLst>
            </p:cNvPr>
            <p:cNvSpPr>
              <a:spLocks noChangeShapeType="1"/>
            </p:cNvSpPr>
            <p:nvPr/>
          </p:nvSpPr>
          <p:spPr bwMode="auto">
            <a:xfrm flipH="1">
              <a:off x="-503238" y="3378200"/>
              <a:ext cx="20955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0">
              <a:extLst>
                <a:ext uri="{FF2B5EF4-FFF2-40B4-BE49-F238E27FC236}">
                  <a16:creationId xmlns:a16="http://schemas.microsoft.com/office/drawing/2014/main" id="{562D5C2E-C77D-49EF-A044-82308DBAB559}"/>
                </a:ext>
              </a:extLst>
            </p:cNvPr>
            <p:cNvSpPr>
              <a:spLocks noChangeShapeType="1"/>
            </p:cNvSpPr>
            <p:nvPr/>
          </p:nvSpPr>
          <p:spPr bwMode="auto">
            <a:xfrm flipV="1">
              <a:off x="-292100" y="3168650"/>
              <a:ext cx="0" cy="20955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F8B23C49-C1D9-4E18-8210-0EF8EACBB119}"/>
                </a:ext>
              </a:extLst>
            </p:cNvPr>
            <p:cNvSpPr>
              <a:spLocks/>
            </p:cNvSpPr>
            <p:nvPr/>
          </p:nvSpPr>
          <p:spPr bwMode="auto">
            <a:xfrm>
              <a:off x="-957263" y="3208338"/>
              <a:ext cx="657225" cy="717550"/>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77" name="Group 476">
            <a:extLst>
              <a:ext uri="{FF2B5EF4-FFF2-40B4-BE49-F238E27FC236}">
                <a16:creationId xmlns:a16="http://schemas.microsoft.com/office/drawing/2014/main" id="{75A3FD59-E7A2-4144-8C3D-2CF3FDFC51E1}"/>
              </a:ext>
            </a:extLst>
          </p:cNvPr>
          <p:cNvGrpSpPr/>
          <p:nvPr/>
        </p:nvGrpSpPr>
        <p:grpSpPr>
          <a:xfrm>
            <a:off x="6046356" y="4527093"/>
            <a:ext cx="360950" cy="359167"/>
            <a:chOff x="-2159000" y="3536950"/>
            <a:chExt cx="963612" cy="958851"/>
          </a:xfrm>
        </p:grpSpPr>
        <p:sp>
          <p:nvSpPr>
            <p:cNvPr id="465" name="Rectangle 53">
              <a:extLst>
                <a:ext uri="{FF2B5EF4-FFF2-40B4-BE49-F238E27FC236}">
                  <a16:creationId xmlns:a16="http://schemas.microsoft.com/office/drawing/2014/main" id="{DC2107E4-8D07-47CA-810C-779C45424F47}"/>
                </a:ext>
              </a:extLst>
            </p:cNvPr>
            <p:cNvSpPr>
              <a:spLocks noChangeArrowheads="1"/>
            </p:cNvSpPr>
            <p:nvPr/>
          </p:nvSpPr>
          <p:spPr bwMode="auto">
            <a:xfrm>
              <a:off x="-2151063" y="3536950"/>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 name="Rectangle 54">
              <a:extLst>
                <a:ext uri="{FF2B5EF4-FFF2-40B4-BE49-F238E27FC236}">
                  <a16:creationId xmlns:a16="http://schemas.microsoft.com/office/drawing/2014/main" id="{868834C8-E8A1-4585-91F0-6BCF3C613596}"/>
                </a:ext>
              </a:extLst>
            </p:cNvPr>
            <p:cNvSpPr>
              <a:spLocks noChangeArrowheads="1"/>
            </p:cNvSpPr>
            <p:nvPr/>
          </p:nvSpPr>
          <p:spPr bwMode="auto">
            <a:xfrm>
              <a:off x="-1392238" y="4297363"/>
              <a:ext cx="196850" cy="198438"/>
            </a:xfrm>
            <a:prstGeom prst="rect">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Oval 55">
              <a:extLst>
                <a:ext uri="{FF2B5EF4-FFF2-40B4-BE49-F238E27FC236}">
                  <a16:creationId xmlns:a16="http://schemas.microsoft.com/office/drawing/2014/main" id="{973FDA05-39BB-4A30-AAEC-1FF9A5C8DC5B}"/>
                </a:ext>
              </a:extLst>
            </p:cNvPr>
            <p:cNvSpPr>
              <a:spLocks noChangeArrowheads="1"/>
            </p:cNvSpPr>
            <p:nvPr/>
          </p:nvSpPr>
          <p:spPr bwMode="auto">
            <a:xfrm>
              <a:off x="-2159000" y="4278313"/>
              <a:ext cx="217488" cy="217488"/>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Freeform 56">
              <a:extLst>
                <a:ext uri="{FF2B5EF4-FFF2-40B4-BE49-F238E27FC236}">
                  <a16:creationId xmlns:a16="http://schemas.microsoft.com/office/drawing/2014/main" id="{8937E636-6A4C-40DE-9DE1-AB28B72E3128}"/>
                </a:ext>
              </a:extLst>
            </p:cNvPr>
            <p:cNvSpPr>
              <a:spLocks/>
            </p:cNvSpPr>
            <p:nvPr/>
          </p:nvSpPr>
          <p:spPr bwMode="auto">
            <a:xfrm>
              <a:off x="-1392238" y="3536950"/>
              <a:ext cx="196850" cy="198438"/>
            </a:xfrm>
            <a:custGeom>
              <a:avLst/>
              <a:gdLst>
                <a:gd name="T0" fmla="*/ 62 w 124"/>
                <a:gd name="T1" fmla="*/ 0 h 125"/>
                <a:gd name="T2" fmla="*/ 0 w 124"/>
                <a:gd name="T3" fmla="*/ 125 h 125"/>
                <a:gd name="T4" fmla="*/ 124 w 124"/>
                <a:gd name="T5" fmla="*/ 125 h 125"/>
                <a:gd name="T6" fmla="*/ 62 w 124"/>
                <a:gd name="T7" fmla="*/ 0 h 125"/>
              </a:gdLst>
              <a:ahLst/>
              <a:cxnLst>
                <a:cxn ang="0">
                  <a:pos x="T0" y="T1"/>
                </a:cxn>
                <a:cxn ang="0">
                  <a:pos x="T2" y="T3"/>
                </a:cxn>
                <a:cxn ang="0">
                  <a:pos x="T4" y="T5"/>
                </a:cxn>
                <a:cxn ang="0">
                  <a:pos x="T6" y="T7"/>
                </a:cxn>
              </a:cxnLst>
              <a:rect l="0" t="0" r="r" b="b"/>
              <a:pathLst>
                <a:path w="124" h="125">
                  <a:moveTo>
                    <a:pt x="62" y="0"/>
                  </a:moveTo>
                  <a:lnTo>
                    <a:pt x="0" y="125"/>
                  </a:lnTo>
                  <a:lnTo>
                    <a:pt x="124" y="125"/>
                  </a:lnTo>
                  <a:lnTo>
                    <a:pt x="62" y="0"/>
                  </a:lnTo>
                  <a:close/>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 name="Freeform 57">
              <a:extLst>
                <a:ext uri="{FF2B5EF4-FFF2-40B4-BE49-F238E27FC236}">
                  <a16:creationId xmlns:a16="http://schemas.microsoft.com/office/drawing/2014/main" id="{3043F022-4F35-4D42-923B-72533C1F4C3D}"/>
                </a:ext>
              </a:extLst>
            </p:cNvPr>
            <p:cNvSpPr>
              <a:spLocks/>
            </p:cNvSpPr>
            <p:nvPr/>
          </p:nvSpPr>
          <p:spPr bwMode="auto">
            <a:xfrm>
              <a:off x="-1609725" y="3616325"/>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 name="Line 58">
              <a:extLst>
                <a:ext uri="{FF2B5EF4-FFF2-40B4-BE49-F238E27FC236}">
                  <a16:creationId xmlns:a16="http://schemas.microsoft.com/office/drawing/2014/main" id="{FE526B24-4C68-4190-8467-A5D4F6399973}"/>
                </a:ext>
              </a:extLst>
            </p:cNvPr>
            <p:cNvSpPr>
              <a:spLocks noChangeShapeType="1"/>
            </p:cNvSpPr>
            <p:nvPr/>
          </p:nvSpPr>
          <p:spPr bwMode="auto">
            <a:xfrm flipH="1">
              <a:off x="-1803400" y="36734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 name="Freeform 59">
              <a:extLst>
                <a:ext uri="{FF2B5EF4-FFF2-40B4-BE49-F238E27FC236}">
                  <a16:creationId xmlns:a16="http://schemas.microsoft.com/office/drawing/2014/main" id="{285EBE8F-F658-465E-A59B-A1B1756179FB}"/>
                </a:ext>
              </a:extLst>
            </p:cNvPr>
            <p:cNvSpPr>
              <a:spLocks/>
            </p:cNvSpPr>
            <p:nvPr/>
          </p:nvSpPr>
          <p:spPr bwMode="auto">
            <a:xfrm>
              <a:off x="-1803400" y="4340225"/>
              <a:ext cx="66675" cy="115888"/>
            </a:xfrm>
            <a:custGeom>
              <a:avLst/>
              <a:gdLst>
                <a:gd name="T0" fmla="*/ 42 w 42"/>
                <a:gd name="T1" fmla="*/ 0 h 73"/>
                <a:gd name="T2" fmla="*/ 0 w 42"/>
                <a:gd name="T3" fmla="*/ 36 h 73"/>
                <a:gd name="T4" fmla="*/ 42 w 42"/>
                <a:gd name="T5" fmla="*/ 73 h 73"/>
              </a:gdLst>
              <a:ahLst/>
              <a:cxnLst>
                <a:cxn ang="0">
                  <a:pos x="T0" y="T1"/>
                </a:cxn>
                <a:cxn ang="0">
                  <a:pos x="T2" y="T3"/>
                </a:cxn>
                <a:cxn ang="0">
                  <a:pos x="T4" y="T5"/>
                </a:cxn>
              </a:cxnLst>
              <a:rect l="0" t="0" r="r" b="b"/>
              <a:pathLst>
                <a:path w="42" h="73">
                  <a:moveTo>
                    <a:pt x="42" y="0"/>
                  </a:moveTo>
                  <a:lnTo>
                    <a:pt x="0" y="36"/>
                  </a:lnTo>
                  <a:lnTo>
                    <a:pt x="42" y="7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 name="Line 60">
              <a:extLst>
                <a:ext uri="{FF2B5EF4-FFF2-40B4-BE49-F238E27FC236}">
                  <a16:creationId xmlns:a16="http://schemas.microsoft.com/office/drawing/2014/main" id="{B393EDEC-C941-49F0-857A-532526B9CF2F}"/>
                </a:ext>
              </a:extLst>
            </p:cNvPr>
            <p:cNvSpPr>
              <a:spLocks noChangeShapeType="1"/>
            </p:cNvSpPr>
            <p:nvPr/>
          </p:nvSpPr>
          <p:spPr bwMode="auto">
            <a:xfrm>
              <a:off x="-1770063" y="4397375"/>
              <a:ext cx="228600" cy="0"/>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Freeform 61">
              <a:extLst>
                <a:ext uri="{FF2B5EF4-FFF2-40B4-BE49-F238E27FC236}">
                  <a16:creationId xmlns:a16="http://schemas.microsoft.com/office/drawing/2014/main" id="{B5E8DBD9-9028-45DD-B5D8-AD9B1D56C3DF}"/>
                </a:ext>
              </a:extLst>
            </p:cNvPr>
            <p:cNvSpPr>
              <a:spLocks/>
            </p:cNvSpPr>
            <p:nvPr/>
          </p:nvSpPr>
          <p:spPr bwMode="auto">
            <a:xfrm>
              <a:off x="-1349375" y="4100513"/>
              <a:ext cx="115888" cy="65088"/>
            </a:xfrm>
            <a:custGeom>
              <a:avLst/>
              <a:gdLst>
                <a:gd name="T0" fmla="*/ 0 w 73"/>
                <a:gd name="T1" fmla="*/ 0 h 41"/>
                <a:gd name="T2" fmla="*/ 35 w 73"/>
                <a:gd name="T3" fmla="*/ 41 h 41"/>
                <a:gd name="T4" fmla="*/ 73 w 73"/>
                <a:gd name="T5" fmla="*/ 0 h 41"/>
              </a:gdLst>
              <a:ahLst/>
              <a:cxnLst>
                <a:cxn ang="0">
                  <a:pos x="T0" y="T1"/>
                </a:cxn>
                <a:cxn ang="0">
                  <a:pos x="T2" y="T3"/>
                </a:cxn>
                <a:cxn ang="0">
                  <a:pos x="T4" y="T5"/>
                </a:cxn>
              </a:cxnLst>
              <a:rect l="0" t="0" r="r" b="b"/>
              <a:pathLst>
                <a:path w="73" h="41">
                  <a:moveTo>
                    <a:pt x="0" y="0"/>
                  </a:moveTo>
                  <a:lnTo>
                    <a:pt x="35" y="41"/>
                  </a:lnTo>
                  <a:lnTo>
                    <a:pt x="73" y="0"/>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Line 62">
              <a:extLst>
                <a:ext uri="{FF2B5EF4-FFF2-40B4-BE49-F238E27FC236}">
                  <a16:creationId xmlns:a16="http://schemas.microsoft.com/office/drawing/2014/main" id="{BE8F2951-0BCF-420B-A4F8-AAFDBFF9D33F}"/>
                </a:ext>
              </a:extLst>
            </p:cNvPr>
            <p:cNvSpPr>
              <a:spLocks noChangeShapeType="1"/>
            </p:cNvSpPr>
            <p:nvPr/>
          </p:nvSpPr>
          <p:spPr bwMode="auto">
            <a:xfrm flipV="1">
              <a:off x="-1293813" y="390525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 name="Freeform 63">
              <a:extLst>
                <a:ext uri="{FF2B5EF4-FFF2-40B4-BE49-F238E27FC236}">
                  <a16:creationId xmlns:a16="http://schemas.microsoft.com/office/drawing/2014/main" id="{DC7B35E9-A4C0-461A-81A4-45E89FE6938E}"/>
                </a:ext>
              </a:extLst>
            </p:cNvPr>
            <p:cNvSpPr>
              <a:spLocks/>
            </p:cNvSpPr>
            <p:nvPr/>
          </p:nvSpPr>
          <p:spPr bwMode="auto">
            <a:xfrm>
              <a:off x="-2108200" y="3876675"/>
              <a:ext cx="115888" cy="68263"/>
            </a:xfrm>
            <a:custGeom>
              <a:avLst/>
              <a:gdLst>
                <a:gd name="T0" fmla="*/ 73 w 73"/>
                <a:gd name="T1" fmla="*/ 43 h 43"/>
                <a:gd name="T2" fmla="*/ 35 w 73"/>
                <a:gd name="T3" fmla="*/ 0 h 43"/>
                <a:gd name="T4" fmla="*/ 0 w 73"/>
                <a:gd name="T5" fmla="*/ 43 h 43"/>
              </a:gdLst>
              <a:ahLst/>
              <a:cxnLst>
                <a:cxn ang="0">
                  <a:pos x="T0" y="T1"/>
                </a:cxn>
                <a:cxn ang="0">
                  <a:pos x="T2" y="T3"/>
                </a:cxn>
                <a:cxn ang="0">
                  <a:pos x="T4" y="T5"/>
                </a:cxn>
              </a:cxnLst>
              <a:rect l="0" t="0" r="r" b="b"/>
              <a:pathLst>
                <a:path w="73" h="43">
                  <a:moveTo>
                    <a:pt x="73" y="43"/>
                  </a:moveTo>
                  <a:lnTo>
                    <a:pt x="35" y="0"/>
                  </a:lnTo>
                  <a:lnTo>
                    <a:pt x="0" y="43"/>
                  </a:lnTo>
                </a:path>
              </a:pathLst>
            </a:cu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Line 64">
              <a:extLst>
                <a:ext uri="{FF2B5EF4-FFF2-40B4-BE49-F238E27FC236}">
                  <a16:creationId xmlns:a16="http://schemas.microsoft.com/office/drawing/2014/main" id="{2C9B171E-EF2C-4E62-857A-43348DE47476}"/>
                </a:ext>
              </a:extLst>
            </p:cNvPr>
            <p:cNvSpPr>
              <a:spLocks noChangeShapeType="1"/>
            </p:cNvSpPr>
            <p:nvPr/>
          </p:nvSpPr>
          <p:spPr bwMode="auto">
            <a:xfrm>
              <a:off x="-2052638" y="3911600"/>
              <a:ext cx="0" cy="225425"/>
            </a:xfrm>
            <a:prstGeom prst="line">
              <a:avLst/>
            </a:prstGeom>
            <a:noFill/>
            <a:ln w="19050" cap="rnd">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7" name="Graphic 6">
            <a:extLst>
              <a:ext uri="{FF2B5EF4-FFF2-40B4-BE49-F238E27FC236}">
                <a16:creationId xmlns:a16="http://schemas.microsoft.com/office/drawing/2014/main" id="{0212B149-73A5-47BB-87A9-914E345C51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3662" y="4524832"/>
            <a:ext cx="473256" cy="394380"/>
          </a:xfrm>
          <a:prstGeom prst="rect">
            <a:avLst/>
          </a:prstGeom>
        </p:spPr>
      </p:pic>
      <p:sp>
        <p:nvSpPr>
          <p:cNvPr id="319" name="Text Placeholder 21">
            <a:extLst>
              <a:ext uri="{FF2B5EF4-FFF2-40B4-BE49-F238E27FC236}">
                <a16:creationId xmlns:a16="http://schemas.microsoft.com/office/drawing/2014/main" id="{309C2EC9-DDDB-47FC-98A7-BA9E960C9F7E}"/>
              </a:ext>
            </a:extLst>
          </p:cNvPr>
          <p:cNvSpPr txBox="1">
            <a:spLocks/>
          </p:cNvSpPr>
          <p:nvPr/>
        </p:nvSpPr>
        <p:spPr>
          <a:xfrm>
            <a:off x="462026" y="5393853"/>
            <a:ext cx="2317406" cy="641714"/>
          </a:xfrm>
          <a:prstGeom prst="rect">
            <a:avLst/>
          </a:prstGeom>
        </p:spPr>
        <p:txBody>
          <a:bodyPr wrap="square" lIns="91440" tIns="91440" rIns="91440" bIns="9144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100">
                <a:solidFill>
                  <a:srgbClr val="505050"/>
                </a:solidFill>
                <a:latin typeface="+mn-lt"/>
              </a:rPr>
              <a:t>Use familiar tools: Visual Studio + Team Services for .NET or Jenkins + Yeomen for Java</a:t>
            </a:r>
          </a:p>
        </p:txBody>
      </p:sp>
      <p:pic>
        <p:nvPicPr>
          <p:cNvPr id="320" name="Picture 319">
            <a:extLst>
              <a:ext uri="{FF2B5EF4-FFF2-40B4-BE49-F238E27FC236}">
                <a16:creationId xmlns:a16="http://schemas.microsoft.com/office/drawing/2014/main" id="{E6D56A42-17CC-48D8-9D73-8B6A81A9D63B}"/>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1940424" y="5818496"/>
            <a:ext cx="359755" cy="359755"/>
          </a:xfrm>
          <a:prstGeom prst="rect">
            <a:avLst/>
          </a:prstGeom>
        </p:spPr>
      </p:pic>
      <p:pic>
        <p:nvPicPr>
          <p:cNvPr id="321" name="Picture 320">
            <a:extLst>
              <a:ext uri="{FF2B5EF4-FFF2-40B4-BE49-F238E27FC236}">
                <a16:creationId xmlns:a16="http://schemas.microsoft.com/office/drawing/2014/main" id="{BCC1489B-6038-4D68-BAE6-8B129EF4E424}"/>
              </a:ext>
            </a:extLst>
          </p:cNvPr>
          <p:cNvPicPr>
            <a:picLocks noChangeAspect="1"/>
          </p:cNvPicPr>
          <p:nvPr/>
        </p:nvPicPr>
        <p:blipFill>
          <a:blip r:embed="rId7">
            <a:duotone>
              <a:schemeClr val="accent1">
                <a:shade val="45000"/>
                <a:satMod val="135000"/>
              </a:schemeClr>
              <a:prstClr val="white"/>
            </a:duotone>
          </a:blip>
          <a:stretch>
            <a:fillRect/>
          </a:stretch>
        </p:blipFill>
        <p:spPr>
          <a:xfrm>
            <a:off x="11959424" y="5358648"/>
            <a:ext cx="354743" cy="354743"/>
          </a:xfrm>
          <a:prstGeom prst="rect">
            <a:avLst/>
          </a:prstGeom>
        </p:spPr>
      </p:pic>
    </p:spTree>
    <p:extLst>
      <p:ext uri="{BB962C8B-B14F-4D97-AF65-F5344CB8AC3E}">
        <p14:creationId xmlns:p14="http://schemas.microsoft.com/office/powerpoint/2010/main" val="20788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917575"/>
          </a:xfrm>
        </p:spPr>
        <p:txBody>
          <a:bodyPr/>
          <a:lstStyle/>
          <a:p>
            <a:r>
              <a:rPr lang="en-US">
                <a:solidFill>
                  <a:schemeClr val="tx1"/>
                </a:solidFill>
                <a:cs typeface="Segoe UI Semibold" panose="020B0702040204020203" pitchFamily="34" charset="0"/>
              </a:rPr>
              <a:t>Proven platform powering core Azure </a:t>
            </a:r>
            <a:br>
              <a:rPr lang="en-US">
                <a:solidFill>
                  <a:schemeClr val="tx1"/>
                </a:solidFill>
                <a:cs typeface="Segoe UI Semibold" panose="020B0702040204020203" pitchFamily="34" charset="0"/>
              </a:rPr>
            </a:br>
            <a:r>
              <a:rPr lang="en-US">
                <a:solidFill>
                  <a:schemeClr val="tx1"/>
                </a:solidFill>
                <a:cs typeface="Segoe UI Semibold" panose="020B0702040204020203" pitchFamily="34" charset="0"/>
              </a:rPr>
              <a:t>and Microsoft services</a:t>
            </a:r>
          </a:p>
        </p:txBody>
      </p:sp>
      <p:graphicFrame>
        <p:nvGraphicFramePr>
          <p:cNvPr id="7" name="Diagram 6">
            <a:extLst>
              <a:ext uri="{FF2B5EF4-FFF2-40B4-BE49-F238E27FC236}">
                <a16:creationId xmlns:a16="http://schemas.microsoft.com/office/drawing/2014/main" id="{D124F9D8-6B51-4D4C-BCD0-4AE36AE71EB7}"/>
              </a:ext>
            </a:extLst>
          </p:cNvPr>
          <p:cNvGraphicFramePr/>
          <p:nvPr>
            <p:extLst/>
          </p:nvPr>
        </p:nvGraphicFramePr>
        <p:xfrm>
          <a:off x="784062" y="1907552"/>
          <a:ext cx="4729725" cy="4142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7" name="Rectangle 116">
            <a:extLst>
              <a:ext uri="{FF2B5EF4-FFF2-40B4-BE49-F238E27FC236}">
                <a16:creationId xmlns:a16="http://schemas.microsoft.com/office/drawing/2014/main" id="{72F63503-5ED6-4044-AD4C-01ABBD93E456}"/>
              </a:ext>
            </a:extLst>
          </p:cNvPr>
          <p:cNvSpPr/>
          <p:nvPr/>
        </p:nvSpPr>
        <p:spPr bwMode="auto">
          <a:xfrm>
            <a:off x="0" y="6410325"/>
            <a:ext cx="12436475" cy="5842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88EB2A57-1CF1-43C5-BB35-837D6204A6D0}"/>
              </a:ext>
            </a:extLst>
          </p:cNvPr>
          <p:cNvSpPr/>
          <p:nvPr/>
        </p:nvSpPr>
        <p:spPr bwMode="auto">
          <a:xfrm>
            <a:off x="6846985" y="2227772"/>
            <a:ext cx="3714012" cy="3714012"/>
          </a:xfrm>
          <a:prstGeom prst="ellipse">
            <a:avLst/>
          </a:prstGeom>
          <a:noFill/>
          <a:ln w="19050">
            <a:solidFill>
              <a:srgbClr val="00205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p>
        </p:txBody>
      </p:sp>
      <p:sp>
        <p:nvSpPr>
          <p:cNvPr id="313" name="Oval 312">
            <a:extLst>
              <a:ext uri="{FF2B5EF4-FFF2-40B4-BE49-F238E27FC236}">
                <a16:creationId xmlns:a16="http://schemas.microsoft.com/office/drawing/2014/main" id="{E944D36E-CFE5-4A4E-BB36-2F4F2948984C}"/>
              </a:ext>
            </a:extLst>
          </p:cNvPr>
          <p:cNvSpPr/>
          <p:nvPr/>
        </p:nvSpPr>
        <p:spPr bwMode="auto">
          <a:xfrm>
            <a:off x="8267153" y="1809549"/>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4" name="Oval 413">
            <a:extLst>
              <a:ext uri="{FF2B5EF4-FFF2-40B4-BE49-F238E27FC236}">
                <a16:creationId xmlns:a16="http://schemas.microsoft.com/office/drawing/2014/main" id="{FEEDC5DA-B134-4FEC-81BA-681560922EDB}"/>
              </a:ext>
            </a:extLst>
          </p:cNvPr>
          <p:cNvSpPr/>
          <p:nvPr/>
        </p:nvSpPr>
        <p:spPr bwMode="auto">
          <a:xfrm>
            <a:off x="6927228" y="234491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E2CB4CC5-1531-470C-8A34-40260E7FF9EB}"/>
              </a:ext>
            </a:extLst>
          </p:cNvPr>
          <p:cNvGrpSpPr/>
          <p:nvPr/>
        </p:nvGrpSpPr>
        <p:grpSpPr>
          <a:xfrm>
            <a:off x="8480347" y="1946796"/>
            <a:ext cx="503635" cy="756007"/>
            <a:chOff x="8444666" y="1618792"/>
            <a:chExt cx="503635" cy="756007"/>
          </a:xfrm>
        </p:grpSpPr>
        <p:sp>
          <p:nvSpPr>
            <p:cNvPr id="146" name="Freeform 9">
              <a:extLst>
                <a:ext uri="{FF2B5EF4-FFF2-40B4-BE49-F238E27FC236}">
                  <a16:creationId xmlns:a16="http://schemas.microsoft.com/office/drawing/2014/main" id="{3DB9EAA9-E966-45F4-B5DD-AC628E5BCE4D}"/>
                </a:ext>
              </a:extLst>
            </p:cNvPr>
            <p:cNvSpPr>
              <a:spLocks/>
            </p:cNvSpPr>
            <p:nvPr/>
          </p:nvSpPr>
          <p:spPr bwMode="auto">
            <a:xfrm>
              <a:off x="8444666" y="1857552"/>
              <a:ext cx="281274" cy="140847"/>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8" name="Oval 10">
              <a:extLst>
                <a:ext uri="{FF2B5EF4-FFF2-40B4-BE49-F238E27FC236}">
                  <a16:creationId xmlns:a16="http://schemas.microsoft.com/office/drawing/2014/main" id="{4111CEA6-951B-47EB-A129-A9C3903102CB}"/>
                </a:ext>
              </a:extLst>
            </p:cNvPr>
            <p:cNvSpPr>
              <a:spLocks noChangeArrowheads="1"/>
            </p:cNvSpPr>
            <p:nvPr/>
          </p:nvSpPr>
          <p:spPr bwMode="auto">
            <a:xfrm>
              <a:off x="8444666" y="1618792"/>
              <a:ext cx="281274" cy="92642"/>
            </a:xfrm>
            <a:prstGeom prst="ellipse">
              <a:avLst/>
            </a:prstGeom>
            <a:noFill/>
            <a:ln w="19050" cap="flat">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0" name="Rectangle 149">
              <a:extLst>
                <a:ext uri="{FF2B5EF4-FFF2-40B4-BE49-F238E27FC236}">
                  <a16:creationId xmlns:a16="http://schemas.microsoft.com/office/drawing/2014/main" id="{1D208DFC-957F-4B75-BF79-B8904066DF60}"/>
                </a:ext>
              </a:extLst>
            </p:cNvPr>
            <p:cNvSpPr/>
            <p:nvPr/>
          </p:nvSpPr>
          <p:spPr bwMode="auto">
            <a:xfrm>
              <a:off x="8449560" y="1740802"/>
              <a:ext cx="277975" cy="20323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44EDB401-749F-4E5B-B5D3-84C920465637}"/>
                </a:ext>
              </a:extLst>
            </p:cNvPr>
            <p:cNvCxnSpPr>
              <a:cxnSpLocks/>
              <a:stCxn id="146" idx="4"/>
              <a:endCxn id="148" idx="6"/>
            </p:cNvCxnSpPr>
            <p:nvPr/>
          </p:nvCxnSpPr>
          <p:spPr>
            <a:xfrm flipV="1">
              <a:off x="8725940"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676E48C-EBD3-40DC-BAC8-02F804B22436}"/>
                </a:ext>
              </a:extLst>
            </p:cNvPr>
            <p:cNvCxnSpPr>
              <a:cxnSpLocks/>
              <a:stCxn id="148" idx="2"/>
              <a:endCxn id="146" idx="2"/>
            </p:cNvCxnSpPr>
            <p:nvPr/>
          </p:nvCxnSpPr>
          <p:spPr>
            <a:xfrm>
              <a:off x="8444666" y="1665113"/>
              <a:ext cx="0" cy="287679"/>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Freeform 5">
              <a:extLst>
                <a:ext uri="{FF2B5EF4-FFF2-40B4-BE49-F238E27FC236}">
                  <a16:creationId xmlns:a16="http://schemas.microsoft.com/office/drawing/2014/main" id="{BA2821EC-9D76-476F-B7CB-C28584DBF0AC}"/>
                </a:ext>
              </a:extLst>
            </p:cNvPr>
            <p:cNvSpPr>
              <a:spLocks/>
            </p:cNvSpPr>
            <p:nvPr/>
          </p:nvSpPr>
          <p:spPr bwMode="auto">
            <a:xfrm>
              <a:off x="8634862" y="1855922"/>
              <a:ext cx="313439" cy="2154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72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Text Placeholder 21">
              <a:extLst>
                <a:ext uri="{FF2B5EF4-FFF2-40B4-BE49-F238E27FC236}">
                  <a16:creationId xmlns:a16="http://schemas.microsoft.com/office/drawing/2014/main" id="{6AC529DD-196E-4C3A-A304-D8D2349FE938}"/>
                </a:ext>
              </a:extLst>
            </p:cNvPr>
            <p:cNvSpPr txBox="1">
              <a:spLocks/>
            </p:cNvSpPr>
            <p:nvPr/>
          </p:nvSpPr>
          <p:spPr>
            <a:xfrm>
              <a:off x="8444666" y="2023934"/>
              <a:ext cx="472407" cy="350865"/>
            </a:xfrm>
            <a:prstGeom prst="rect">
              <a:avLst/>
            </a:prstGeom>
            <a:ln w="19050">
              <a:noFill/>
            </a:ln>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sz="1200" b="1">
                  <a:solidFill>
                    <a:srgbClr val="0072C6"/>
                  </a:solidFill>
                  <a:latin typeface="Segoe UI" panose="020B0502040204020203" pitchFamily="34" charset="0"/>
                  <a:cs typeface="Segoe UI" panose="020B0502040204020203" pitchFamily="34" charset="0"/>
                </a:rPr>
                <a:t>SQL</a:t>
              </a:r>
            </a:p>
          </p:txBody>
        </p:sp>
      </p:grpSp>
      <p:grpSp>
        <p:nvGrpSpPr>
          <p:cNvPr id="11" name="Group 10">
            <a:extLst>
              <a:ext uri="{FF2B5EF4-FFF2-40B4-BE49-F238E27FC236}">
                <a16:creationId xmlns:a16="http://schemas.microsoft.com/office/drawing/2014/main" id="{EC9BC983-B012-4399-BF5E-46CB28526F54}"/>
              </a:ext>
            </a:extLst>
          </p:cNvPr>
          <p:cNvGrpSpPr/>
          <p:nvPr/>
        </p:nvGrpSpPr>
        <p:grpSpPr>
          <a:xfrm>
            <a:off x="9589029" y="2344913"/>
            <a:ext cx="878322" cy="878322"/>
            <a:chOff x="9682675" y="1976767"/>
            <a:chExt cx="878322" cy="878322"/>
          </a:xfrm>
        </p:grpSpPr>
        <p:sp>
          <p:nvSpPr>
            <p:cNvPr id="415" name="Oval 414">
              <a:extLst>
                <a:ext uri="{FF2B5EF4-FFF2-40B4-BE49-F238E27FC236}">
                  <a16:creationId xmlns:a16="http://schemas.microsoft.com/office/drawing/2014/main" id="{E22868E9-5388-409B-BD5E-E4AA4BB64E7F}"/>
                </a:ext>
              </a:extLst>
            </p:cNvPr>
            <p:cNvSpPr/>
            <p:nvPr/>
          </p:nvSpPr>
          <p:spPr bwMode="auto">
            <a:xfrm>
              <a:off x="9682675" y="1976767"/>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9">
              <a:extLst>
                <a:ext uri="{FF2B5EF4-FFF2-40B4-BE49-F238E27FC236}">
                  <a16:creationId xmlns:a16="http://schemas.microsoft.com/office/drawing/2014/main" id="{8258C31A-05C7-4ACC-ACBF-9EB214594DAB}"/>
                </a:ext>
              </a:extLst>
            </p:cNvPr>
            <p:cNvSpPr>
              <a:spLocks/>
            </p:cNvSpPr>
            <p:nvPr/>
          </p:nvSpPr>
          <p:spPr bwMode="auto">
            <a:xfrm>
              <a:off x="9952589" y="2461782"/>
              <a:ext cx="346342" cy="173429"/>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1" name="Oval 10">
              <a:extLst>
                <a:ext uri="{FF2B5EF4-FFF2-40B4-BE49-F238E27FC236}">
                  <a16:creationId xmlns:a16="http://schemas.microsoft.com/office/drawing/2014/main" id="{7ED6DEE5-33A7-479C-AEB0-CB6302DE8DC2}"/>
                </a:ext>
              </a:extLst>
            </p:cNvPr>
            <p:cNvSpPr>
              <a:spLocks noChangeArrowheads="1"/>
            </p:cNvSpPr>
            <p:nvPr/>
          </p:nvSpPr>
          <p:spPr bwMode="auto">
            <a:xfrm>
              <a:off x="9952589" y="2167790"/>
              <a:ext cx="346342" cy="114073"/>
            </a:xfrm>
            <a:prstGeom prst="ellipse">
              <a:avLst/>
            </a:prstGeom>
            <a:noFill/>
            <a:ln w="19050" cap="flat">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2" name="Rectangle 171">
              <a:extLst>
                <a:ext uri="{FF2B5EF4-FFF2-40B4-BE49-F238E27FC236}">
                  <a16:creationId xmlns:a16="http://schemas.microsoft.com/office/drawing/2014/main" id="{51FE3DE2-4105-432C-907D-19446788AD3A}"/>
                </a:ext>
              </a:extLst>
            </p:cNvPr>
            <p:cNvSpPr/>
            <p:nvPr/>
          </p:nvSpPr>
          <p:spPr bwMode="auto">
            <a:xfrm>
              <a:off x="9958615" y="2318025"/>
              <a:ext cx="342279" cy="250250"/>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73" name="Straight Connector 172">
              <a:extLst>
                <a:ext uri="{FF2B5EF4-FFF2-40B4-BE49-F238E27FC236}">
                  <a16:creationId xmlns:a16="http://schemas.microsoft.com/office/drawing/2014/main" id="{E29DFE50-34AB-4B5C-BE7A-A2A0B0FFCBC2}"/>
                </a:ext>
              </a:extLst>
            </p:cNvPr>
            <p:cNvCxnSpPr>
              <a:cxnSpLocks/>
              <a:stCxn id="169" idx="4"/>
              <a:endCxn id="171" idx="6"/>
            </p:cNvCxnSpPr>
            <p:nvPr/>
          </p:nvCxnSpPr>
          <p:spPr>
            <a:xfrm flipV="1">
              <a:off x="10298930" y="2224826"/>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9837616-08D5-4E10-96E1-340C7C41E50E}"/>
                </a:ext>
              </a:extLst>
            </p:cNvPr>
            <p:cNvCxnSpPr>
              <a:cxnSpLocks/>
              <a:stCxn id="171" idx="2"/>
              <a:endCxn id="169" idx="2"/>
            </p:cNvCxnSpPr>
            <p:nvPr/>
          </p:nvCxnSpPr>
          <p:spPr>
            <a:xfrm>
              <a:off x="9952589" y="2224825"/>
              <a:ext cx="0" cy="354228"/>
            </a:xfrm>
            <a:prstGeom prst="line">
              <a:avLst/>
            </a:prstGeom>
            <a:ln w="190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 Placeholder 21">
              <a:extLst>
                <a:ext uri="{FF2B5EF4-FFF2-40B4-BE49-F238E27FC236}">
                  <a16:creationId xmlns:a16="http://schemas.microsoft.com/office/drawing/2014/main" id="{20ECDAF5-A70F-45A7-B1EC-B12A4907ED1B}"/>
                </a:ext>
              </a:extLst>
            </p:cNvPr>
            <p:cNvSpPr txBox="1">
              <a:spLocks/>
            </p:cNvSpPr>
            <p:nvPr/>
          </p:nvSpPr>
          <p:spPr>
            <a:xfrm>
              <a:off x="9933744" y="2257507"/>
              <a:ext cx="384563" cy="378565"/>
            </a:xfrm>
            <a:prstGeom prst="rect">
              <a:avLst/>
            </a:prstGeom>
            <a:ln w="19050">
              <a:noFill/>
            </a:ln>
          </p:spPr>
          <p:txBody>
            <a:bodyPr wrap="square" lIns="91440" tIns="91440" rIns="91440" bIns="9144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ctr">
                <a:defRPr/>
              </a:pPr>
              <a:r>
                <a:rPr lang="en-US" b="1">
                  <a:solidFill>
                    <a:srgbClr val="0072C6"/>
                  </a:solidFill>
                  <a:latin typeface="Segoe UI" panose="020B0502040204020203" pitchFamily="34" charset="0"/>
                  <a:cs typeface="Segoe UI" panose="020B0502040204020203" pitchFamily="34" charset="0"/>
                </a:rPr>
                <a:t>{ }</a:t>
              </a:r>
            </a:p>
          </p:txBody>
        </p:sp>
      </p:grpSp>
      <p:grpSp>
        <p:nvGrpSpPr>
          <p:cNvPr id="10" name="Group 9">
            <a:extLst>
              <a:ext uri="{FF2B5EF4-FFF2-40B4-BE49-F238E27FC236}">
                <a16:creationId xmlns:a16="http://schemas.microsoft.com/office/drawing/2014/main" id="{7192C99E-3C1A-444B-B112-9FA1FEB5504E}"/>
              </a:ext>
            </a:extLst>
          </p:cNvPr>
          <p:cNvGrpSpPr/>
          <p:nvPr/>
        </p:nvGrpSpPr>
        <p:grpSpPr>
          <a:xfrm>
            <a:off x="10155007" y="3470219"/>
            <a:ext cx="878322" cy="878322"/>
            <a:chOff x="10226176" y="3102073"/>
            <a:chExt cx="878322" cy="878322"/>
          </a:xfrm>
        </p:grpSpPr>
        <p:sp>
          <p:nvSpPr>
            <p:cNvPr id="420" name="Oval 419">
              <a:extLst>
                <a:ext uri="{FF2B5EF4-FFF2-40B4-BE49-F238E27FC236}">
                  <a16:creationId xmlns:a16="http://schemas.microsoft.com/office/drawing/2014/main" id="{534A5AE2-CCD0-4C0E-8247-8BA0AB393B41}"/>
                </a:ext>
              </a:extLst>
            </p:cNvPr>
            <p:cNvSpPr/>
            <p:nvPr/>
          </p:nvSpPr>
          <p:spPr bwMode="auto">
            <a:xfrm>
              <a:off x="10226176"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9E414BA2-76FA-4CC2-BA8F-3F5D84B7E5CD}"/>
                </a:ext>
              </a:extLst>
            </p:cNvPr>
            <p:cNvGrpSpPr/>
            <p:nvPr/>
          </p:nvGrpSpPr>
          <p:grpSpPr>
            <a:xfrm>
              <a:off x="10352395" y="3305415"/>
              <a:ext cx="630424" cy="453959"/>
              <a:chOff x="10339924" y="3310288"/>
              <a:chExt cx="630424" cy="453959"/>
            </a:xfrm>
          </p:grpSpPr>
          <p:sp>
            <p:nvSpPr>
              <p:cNvPr id="181" name="Rectangle 180">
                <a:extLst>
                  <a:ext uri="{FF2B5EF4-FFF2-40B4-BE49-F238E27FC236}">
                    <a16:creationId xmlns:a16="http://schemas.microsoft.com/office/drawing/2014/main" id="{C8275A54-9C48-4932-AB04-54E6D5CCACA8}"/>
                  </a:ext>
                </a:extLst>
              </p:cNvPr>
              <p:cNvSpPr/>
              <p:nvPr/>
            </p:nvSpPr>
            <p:spPr bwMode="auto">
              <a:xfrm>
                <a:off x="10421531" y="3382419"/>
                <a:ext cx="486888" cy="347119"/>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9A08A343-1EFF-4331-9A22-C66750F5A66B}"/>
                  </a:ext>
                </a:extLst>
              </p:cNvPr>
              <p:cNvSpPr/>
              <p:nvPr/>
            </p:nvSpPr>
            <p:spPr bwMode="auto">
              <a:xfrm>
                <a:off x="10339924" y="3310288"/>
                <a:ext cx="484286" cy="33171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E75D055A-71EC-475C-A8FD-5B603FDB4526}"/>
                  </a:ext>
                </a:extLst>
              </p:cNvPr>
              <p:cNvSpPr/>
              <p:nvPr/>
            </p:nvSpPr>
            <p:spPr bwMode="auto">
              <a:xfrm>
                <a:off x="10523576" y="3471244"/>
                <a:ext cx="446772" cy="293003"/>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B36E3E95-9667-426D-AE00-C8644656DA7A}"/>
                  </a:ext>
                </a:extLst>
              </p:cNvPr>
              <p:cNvGrpSpPr/>
              <p:nvPr/>
            </p:nvGrpSpPr>
            <p:grpSpPr>
              <a:xfrm>
                <a:off x="10449737" y="3395452"/>
                <a:ext cx="339500" cy="282535"/>
                <a:chOff x="9271001" y="3551238"/>
                <a:chExt cx="955675" cy="795337"/>
              </a:xfrm>
            </p:grpSpPr>
            <p:sp>
              <p:nvSpPr>
                <p:cNvPr id="185" name="Oval 20">
                  <a:extLst>
                    <a:ext uri="{FF2B5EF4-FFF2-40B4-BE49-F238E27FC236}">
                      <a16:creationId xmlns:a16="http://schemas.microsoft.com/office/drawing/2014/main" id="{68CBE819-27A4-4C79-9838-57BC056B8F2A}"/>
                    </a:ext>
                  </a:extLst>
                </p:cNvPr>
                <p:cNvSpPr>
                  <a:spLocks noChangeArrowheads="1"/>
                </p:cNvSpPr>
                <p:nvPr/>
              </p:nvSpPr>
              <p:spPr bwMode="auto">
                <a:xfrm>
                  <a:off x="9753601"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Oval 21">
                  <a:extLst>
                    <a:ext uri="{FF2B5EF4-FFF2-40B4-BE49-F238E27FC236}">
                      <a16:creationId xmlns:a16="http://schemas.microsoft.com/office/drawing/2014/main" id="{61F6CEBE-C42C-4C07-A1D8-65C9912F148E}"/>
                    </a:ext>
                  </a:extLst>
                </p:cNvPr>
                <p:cNvSpPr>
                  <a:spLocks noChangeArrowheads="1"/>
                </p:cNvSpPr>
                <p:nvPr/>
              </p:nvSpPr>
              <p:spPr bwMode="auto">
                <a:xfrm>
                  <a:off x="10088563" y="3884613"/>
                  <a:ext cx="138113"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Oval 22">
                  <a:extLst>
                    <a:ext uri="{FF2B5EF4-FFF2-40B4-BE49-F238E27FC236}">
                      <a16:creationId xmlns:a16="http://schemas.microsoft.com/office/drawing/2014/main" id="{D31AE107-E0FB-4764-8B38-AFD0F31F4F01}"/>
                    </a:ext>
                  </a:extLst>
                </p:cNvPr>
                <p:cNvSpPr>
                  <a:spLocks noChangeArrowheads="1"/>
                </p:cNvSpPr>
                <p:nvPr/>
              </p:nvSpPr>
              <p:spPr bwMode="auto">
                <a:xfrm>
                  <a:off x="9271001" y="3884613"/>
                  <a:ext cx="134938" cy="136525"/>
                </a:xfrm>
                <a:prstGeom prst="ellipse">
                  <a:avLst/>
                </a:pr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23">
                  <a:extLst>
                    <a:ext uri="{FF2B5EF4-FFF2-40B4-BE49-F238E27FC236}">
                      <a16:creationId xmlns:a16="http://schemas.microsoft.com/office/drawing/2014/main" id="{C32C7F71-4AA1-4C3F-8B39-EE58C868AB53}"/>
                    </a:ext>
                  </a:extLst>
                </p:cNvPr>
                <p:cNvSpPr>
                  <a:spLocks noChangeShapeType="1"/>
                </p:cNvSpPr>
                <p:nvPr/>
              </p:nvSpPr>
              <p:spPr bwMode="auto">
                <a:xfrm flipH="1">
                  <a:off x="9893301" y="3952875"/>
                  <a:ext cx="195263"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24">
                  <a:extLst>
                    <a:ext uri="{FF2B5EF4-FFF2-40B4-BE49-F238E27FC236}">
                      <a16:creationId xmlns:a16="http://schemas.microsoft.com/office/drawing/2014/main" id="{2B023697-7776-415A-B45A-B9AC3382154F}"/>
                    </a:ext>
                  </a:extLst>
                </p:cNvPr>
                <p:cNvSpPr>
                  <a:spLocks noChangeShapeType="1"/>
                </p:cNvSpPr>
                <p:nvPr/>
              </p:nvSpPr>
              <p:spPr bwMode="auto">
                <a:xfrm flipH="1">
                  <a:off x="9402763" y="3952875"/>
                  <a:ext cx="350838" cy="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25">
                  <a:extLst>
                    <a:ext uri="{FF2B5EF4-FFF2-40B4-BE49-F238E27FC236}">
                      <a16:creationId xmlns:a16="http://schemas.microsoft.com/office/drawing/2014/main" id="{18988477-130D-44C7-9EAA-6590335567FD}"/>
                    </a:ext>
                  </a:extLst>
                </p:cNvPr>
                <p:cNvSpPr>
                  <a:spLocks/>
                </p:cNvSpPr>
                <p:nvPr/>
              </p:nvSpPr>
              <p:spPr bwMode="auto">
                <a:xfrm>
                  <a:off x="9961563" y="4114800"/>
                  <a:ext cx="155575" cy="157163"/>
                </a:xfrm>
                <a:custGeom>
                  <a:avLst/>
                  <a:gdLst>
                    <a:gd name="T0" fmla="*/ 7 w 55"/>
                    <a:gd name="T1" fmla="*/ 41 h 56"/>
                    <a:gd name="T2" fmla="*/ 15 w 55"/>
                    <a:gd name="T3" fmla="*/ 7 h 56"/>
                    <a:gd name="T4" fmla="*/ 48 w 55"/>
                    <a:gd name="T5" fmla="*/ 16 h 56"/>
                    <a:gd name="T6" fmla="*/ 40 w 55"/>
                    <a:gd name="T7" fmla="*/ 49 h 56"/>
                    <a:gd name="T8" fmla="*/ 7 w 55"/>
                    <a:gd name="T9" fmla="*/ 41 h 56"/>
                  </a:gdLst>
                  <a:ahLst/>
                  <a:cxnLst>
                    <a:cxn ang="0">
                      <a:pos x="T0" y="T1"/>
                    </a:cxn>
                    <a:cxn ang="0">
                      <a:pos x="T2" y="T3"/>
                    </a:cxn>
                    <a:cxn ang="0">
                      <a:pos x="T4" y="T5"/>
                    </a:cxn>
                    <a:cxn ang="0">
                      <a:pos x="T6" y="T7"/>
                    </a:cxn>
                    <a:cxn ang="0">
                      <a:pos x="T8" y="T9"/>
                    </a:cxn>
                  </a:cxnLst>
                  <a:rect l="0" t="0" r="r" b="b"/>
                  <a:pathLst>
                    <a:path w="55" h="56">
                      <a:moveTo>
                        <a:pt x="7" y="41"/>
                      </a:moveTo>
                      <a:cubicBezTo>
                        <a:pt x="0" y="29"/>
                        <a:pt x="3" y="14"/>
                        <a:pt x="15" y="7"/>
                      </a:cubicBezTo>
                      <a:cubicBezTo>
                        <a:pt x="26" y="0"/>
                        <a:pt x="41" y="4"/>
                        <a:pt x="48" y="16"/>
                      </a:cubicBezTo>
                      <a:cubicBezTo>
                        <a:pt x="55" y="27"/>
                        <a:pt x="51" y="42"/>
                        <a:pt x="40" y="49"/>
                      </a:cubicBezTo>
                      <a:cubicBezTo>
                        <a:pt x="29" y="56"/>
                        <a:pt x="14" y="52"/>
                        <a:pt x="7" y="4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26">
                  <a:extLst>
                    <a:ext uri="{FF2B5EF4-FFF2-40B4-BE49-F238E27FC236}">
                      <a16:creationId xmlns:a16="http://schemas.microsoft.com/office/drawing/2014/main" id="{461F79DB-27F6-4FA3-A805-AADD0E846259}"/>
                    </a:ext>
                  </a:extLst>
                </p:cNvPr>
                <p:cNvSpPr>
                  <a:spLocks/>
                </p:cNvSpPr>
                <p:nvPr/>
              </p:nvSpPr>
              <p:spPr bwMode="auto">
                <a:xfrm>
                  <a:off x="9478963" y="4191000"/>
                  <a:ext cx="155575" cy="155575"/>
                </a:xfrm>
                <a:custGeom>
                  <a:avLst/>
                  <a:gdLst>
                    <a:gd name="T0" fmla="*/ 9 w 55"/>
                    <a:gd name="T1" fmla="*/ 12 h 55"/>
                    <a:gd name="T2" fmla="*/ 43 w 55"/>
                    <a:gd name="T3" fmla="*/ 9 h 55"/>
                    <a:gd name="T4" fmla="*/ 46 w 55"/>
                    <a:gd name="T5" fmla="*/ 43 h 55"/>
                    <a:gd name="T6" fmla="*/ 12 w 55"/>
                    <a:gd name="T7" fmla="*/ 46 h 55"/>
                    <a:gd name="T8" fmla="*/ 9 w 55"/>
                    <a:gd name="T9" fmla="*/ 12 h 55"/>
                  </a:gdLst>
                  <a:ahLst/>
                  <a:cxnLst>
                    <a:cxn ang="0">
                      <a:pos x="T0" y="T1"/>
                    </a:cxn>
                    <a:cxn ang="0">
                      <a:pos x="T2" y="T3"/>
                    </a:cxn>
                    <a:cxn ang="0">
                      <a:pos x="T4" y="T5"/>
                    </a:cxn>
                    <a:cxn ang="0">
                      <a:pos x="T6" y="T7"/>
                    </a:cxn>
                    <a:cxn ang="0">
                      <a:pos x="T8" y="T9"/>
                    </a:cxn>
                  </a:cxnLst>
                  <a:rect l="0" t="0" r="r" b="b"/>
                  <a:pathLst>
                    <a:path w="55" h="55">
                      <a:moveTo>
                        <a:pt x="9" y="12"/>
                      </a:moveTo>
                      <a:cubicBezTo>
                        <a:pt x="18" y="2"/>
                        <a:pt x="33" y="0"/>
                        <a:pt x="43" y="9"/>
                      </a:cubicBezTo>
                      <a:cubicBezTo>
                        <a:pt x="53" y="18"/>
                        <a:pt x="55" y="33"/>
                        <a:pt x="46" y="43"/>
                      </a:cubicBezTo>
                      <a:cubicBezTo>
                        <a:pt x="37" y="54"/>
                        <a:pt x="22" y="55"/>
                        <a:pt x="12" y="46"/>
                      </a:cubicBezTo>
                      <a:cubicBezTo>
                        <a:pt x="2" y="38"/>
                        <a:pt x="0" y="22"/>
                        <a:pt x="9" y="12"/>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27">
                  <a:extLst>
                    <a:ext uri="{FF2B5EF4-FFF2-40B4-BE49-F238E27FC236}">
                      <a16:creationId xmlns:a16="http://schemas.microsoft.com/office/drawing/2014/main" id="{ADB9201F-506E-4121-8C9A-AD3C8FAE67C9}"/>
                    </a:ext>
                  </a:extLst>
                </p:cNvPr>
                <p:cNvSpPr>
                  <a:spLocks/>
                </p:cNvSpPr>
                <p:nvPr/>
              </p:nvSpPr>
              <p:spPr bwMode="auto">
                <a:xfrm>
                  <a:off x="9961563" y="3619500"/>
                  <a:ext cx="155575" cy="152400"/>
                </a:xfrm>
                <a:custGeom>
                  <a:avLst/>
                  <a:gdLst>
                    <a:gd name="T0" fmla="*/ 9 w 55"/>
                    <a:gd name="T1" fmla="*/ 11 h 54"/>
                    <a:gd name="T2" fmla="*/ 43 w 55"/>
                    <a:gd name="T3" fmla="*/ 9 h 54"/>
                    <a:gd name="T4" fmla="*/ 46 w 55"/>
                    <a:gd name="T5" fmla="*/ 43 h 54"/>
                    <a:gd name="T6" fmla="*/ 12 w 55"/>
                    <a:gd name="T7" fmla="*/ 46 h 54"/>
                    <a:gd name="T8" fmla="*/ 9 w 55"/>
                    <a:gd name="T9" fmla="*/ 11 h 54"/>
                  </a:gdLst>
                  <a:ahLst/>
                  <a:cxnLst>
                    <a:cxn ang="0">
                      <a:pos x="T0" y="T1"/>
                    </a:cxn>
                    <a:cxn ang="0">
                      <a:pos x="T2" y="T3"/>
                    </a:cxn>
                    <a:cxn ang="0">
                      <a:pos x="T4" y="T5"/>
                    </a:cxn>
                    <a:cxn ang="0">
                      <a:pos x="T6" y="T7"/>
                    </a:cxn>
                    <a:cxn ang="0">
                      <a:pos x="T8" y="T9"/>
                    </a:cxn>
                  </a:cxnLst>
                  <a:rect l="0" t="0" r="r" b="b"/>
                  <a:pathLst>
                    <a:path w="55" h="54">
                      <a:moveTo>
                        <a:pt x="9" y="11"/>
                      </a:moveTo>
                      <a:cubicBezTo>
                        <a:pt x="18" y="1"/>
                        <a:pt x="33" y="0"/>
                        <a:pt x="43" y="9"/>
                      </a:cubicBezTo>
                      <a:cubicBezTo>
                        <a:pt x="53" y="17"/>
                        <a:pt x="55" y="33"/>
                        <a:pt x="46" y="43"/>
                      </a:cubicBezTo>
                      <a:cubicBezTo>
                        <a:pt x="37" y="53"/>
                        <a:pt x="22" y="54"/>
                        <a:pt x="12" y="46"/>
                      </a:cubicBezTo>
                      <a:cubicBezTo>
                        <a:pt x="2" y="37"/>
                        <a:pt x="0" y="22"/>
                        <a:pt x="9" y="11"/>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28">
                  <a:extLst>
                    <a:ext uri="{FF2B5EF4-FFF2-40B4-BE49-F238E27FC236}">
                      <a16:creationId xmlns:a16="http://schemas.microsoft.com/office/drawing/2014/main" id="{6D8354EA-591D-49DC-9A8D-A9F87EADB14B}"/>
                    </a:ext>
                  </a:extLst>
                </p:cNvPr>
                <p:cNvSpPr>
                  <a:spLocks noChangeShapeType="1"/>
                </p:cNvSpPr>
                <p:nvPr/>
              </p:nvSpPr>
              <p:spPr bwMode="auto">
                <a:xfrm flipV="1">
                  <a:off x="9601201" y="4006850"/>
                  <a:ext cx="177800" cy="2095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29">
                  <a:extLst>
                    <a:ext uri="{FF2B5EF4-FFF2-40B4-BE49-F238E27FC236}">
                      <a16:creationId xmlns:a16="http://schemas.microsoft.com/office/drawing/2014/main" id="{98F1243F-97D9-4213-B9AC-AE7851C56462}"/>
                    </a:ext>
                  </a:extLst>
                </p:cNvPr>
                <p:cNvSpPr>
                  <a:spLocks/>
                </p:cNvSpPr>
                <p:nvPr/>
              </p:nvSpPr>
              <p:spPr bwMode="auto">
                <a:xfrm>
                  <a:off x="9478963" y="3551238"/>
                  <a:ext cx="155575" cy="152400"/>
                </a:xfrm>
                <a:custGeom>
                  <a:avLst/>
                  <a:gdLst>
                    <a:gd name="T0" fmla="*/ 9 w 55"/>
                    <a:gd name="T1" fmla="*/ 43 h 54"/>
                    <a:gd name="T2" fmla="*/ 43 w 55"/>
                    <a:gd name="T3" fmla="*/ 46 h 54"/>
                    <a:gd name="T4" fmla="*/ 46 w 55"/>
                    <a:gd name="T5" fmla="*/ 11 h 54"/>
                    <a:gd name="T6" fmla="*/ 12 w 55"/>
                    <a:gd name="T7" fmla="*/ 9 h 54"/>
                    <a:gd name="T8" fmla="*/ 9 w 55"/>
                    <a:gd name="T9" fmla="*/ 43 h 54"/>
                  </a:gdLst>
                  <a:ahLst/>
                  <a:cxnLst>
                    <a:cxn ang="0">
                      <a:pos x="T0" y="T1"/>
                    </a:cxn>
                    <a:cxn ang="0">
                      <a:pos x="T2" y="T3"/>
                    </a:cxn>
                    <a:cxn ang="0">
                      <a:pos x="T4" y="T5"/>
                    </a:cxn>
                    <a:cxn ang="0">
                      <a:pos x="T6" y="T7"/>
                    </a:cxn>
                    <a:cxn ang="0">
                      <a:pos x="T8" y="T9"/>
                    </a:cxn>
                  </a:cxnLst>
                  <a:rect l="0" t="0" r="r" b="b"/>
                  <a:pathLst>
                    <a:path w="55" h="54">
                      <a:moveTo>
                        <a:pt x="9" y="43"/>
                      </a:moveTo>
                      <a:cubicBezTo>
                        <a:pt x="18" y="53"/>
                        <a:pt x="33" y="54"/>
                        <a:pt x="43" y="46"/>
                      </a:cubicBezTo>
                      <a:cubicBezTo>
                        <a:pt x="53" y="37"/>
                        <a:pt x="55" y="22"/>
                        <a:pt x="46" y="11"/>
                      </a:cubicBezTo>
                      <a:cubicBezTo>
                        <a:pt x="37" y="1"/>
                        <a:pt x="22" y="0"/>
                        <a:pt x="12" y="9"/>
                      </a:cubicBezTo>
                      <a:cubicBezTo>
                        <a:pt x="2" y="17"/>
                        <a:pt x="0" y="33"/>
                        <a:pt x="9" y="43"/>
                      </a:cubicBezTo>
                      <a:close/>
                    </a:path>
                  </a:pathLst>
                </a:custGeom>
                <a:noFill/>
                <a:ln w="1905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30">
                  <a:extLst>
                    <a:ext uri="{FF2B5EF4-FFF2-40B4-BE49-F238E27FC236}">
                      <a16:creationId xmlns:a16="http://schemas.microsoft.com/office/drawing/2014/main" id="{548D0FFC-7613-4F57-8AD9-22D405D9EE9D}"/>
                    </a:ext>
                  </a:extLst>
                </p:cNvPr>
                <p:cNvSpPr>
                  <a:spLocks noChangeShapeType="1"/>
                </p:cNvSpPr>
                <p:nvPr/>
              </p:nvSpPr>
              <p:spPr bwMode="auto">
                <a:xfrm>
                  <a:off x="9874251" y="4006850"/>
                  <a:ext cx="119063" cy="134938"/>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31">
                  <a:extLst>
                    <a:ext uri="{FF2B5EF4-FFF2-40B4-BE49-F238E27FC236}">
                      <a16:creationId xmlns:a16="http://schemas.microsoft.com/office/drawing/2014/main" id="{005F4DC2-0AAF-4B0F-AC8E-25C3C6AEB81B}"/>
                    </a:ext>
                  </a:extLst>
                </p:cNvPr>
                <p:cNvSpPr>
                  <a:spLocks noChangeShapeType="1"/>
                </p:cNvSpPr>
                <p:nvPr/>
              </p:nvSpPr>
              <p:spPr bwMode="auto">
                <a:xfrm>
                  <a:off x="9601201" y="3681413"/>
                  <a:ext cx="179388" cy="212725"/>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32">
                  <a:extLst>
                    <a:ext uri="{FF2B5EF4-FFF2-40B4-BE49-F238E27FC236}">
                      <a16:creationId xmlns:a16="http://schemas.microsoft.com/office/drawing/2014/main" id="{3647B65D-BD0C-47A9-9CFF-4B58B2D3F2EA}"/>
                    </a:ext>
                  </a:extLst>
                </p:cNvPr>
                <p:cNvSpPr>
                  <a:spLocks noChangeShapeType="1"/>
                </p:cNvSpPr>
                <p:nvPr/>
              </p:nvSpPr>
              <p:spPr bwMode="auto">
                <a:xfrm flipV="1">
                  <a:off x="9871076" y="3749675"/>
                  <a:ext cx="122238" cy="146050"/>
                </a:xfrm>
                <a:prstGeom prst="line">
                  <a:avLst/>
                </a:prstGeom>
                <a:noFill/>
                <a:ln w="1905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6" name="Group 5">
            <a:extLst>
              <a:ext uri="{FF2B5EF4-FFF2-40B4-BE49-F238E27FC236}">
                <a16:creationId xmlns:a16="http://schemas.microsoft.com/office/drawing/2014/main" id="{D9242924-6BDD-4524-B36F-5C70A580E3FC}"/>
              </a:ext>
            </a:extLst>
          </p:cNvPr>
          <p:cNvGrpSpPr/>
          <p:nvPr/>
        </p:nvGrpSpPr>
        <p:grpSpPr>
          <a:xfrm>
            <a:off x="9912220" y="4698331"/>
            <a:ext cx="878322" cy="878322"/>
            <a:chOff x="10013971" y="4330185"/>
            <a:chExt cx="878322" cy="878322"/>
          </a:xfrm>
        </p:grpSpPr>
        <p:sp>
          <p:nvSpPr>
            <p:cNvPr id="421" name="Oval 420">
              <a:extLst>
                <a:ext uri="{FF2B5EF4-FFF2-40B4-BE49-F238E27FC236}">
                  <a16:creationId xmlns:a16="http://schemas.microsoft.com/office/drawing/2014/main" id="{3D76E4A4-263A-45BD-822B-F8D958E0058B}"/>
                </a:ext>
              </a:extLst>
            </p:cNvPr>
            <p:cNvSpPr/>
            <p:nvPr/>
          </p:nvSpPr>
          <p:spPr bwMode="auto">
            <a:xfrm>
              <a:off x="10013971"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2CCC43E-A200-4B8E-BF9A-D2EC4EB9B9F3}"/>
                </a:ext>
              </a:extLst>
            </p:cNvPr>
            <p:cNvGrpSpPr/>
            <p:nvPr/>
          </p:nvGrpSpPr>
          <p:grpSpPr>
            <a:xfrm>
              <a:off x="10171710" y="4594187"/>
              <a:ext cx="538599" cy="378883"/>
              <a:chOff x="7157992" y="5591272"/>
              <a:chExt cx="865977" cy="609182"/>
            </a:xfrm>
          </p:grpSpPr>
          <p:sp>
            <p:nvSpPr>
              <p:cNvPr id="199" name="Rectangle 198">
                <a:extLst>
                  <a:ext uri="{FF2B5EF4-FFF2-40B4-BE49-F238E27FC236}">
                    <a16:creationId xmlns:a16="http://schemas.microsoft.com/office/drawing/2014/main" id="{AB619FD5-0904-4EFF-9147-69F47A0A7EE6}"/>
                  </a:ext>
                </a:extLst>
              </p:cNvPr>
              <p:cNvSpPr/>
              <p:nvPr/>
            </p:nvSpPr>
            <p:spPr bwMode="auto">
              <a:xfrm>
                <a:off x="7225627" y="5591272"/>
                <a:ext cx="752447" cy="609182"/>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CD0A2C1B-4706-4D2F-9F6D-F25FBB777EC4}"/>
                  </a:ext>
                </a:extLst>
              </p:cNvPr>
              <p:cNvSpPr/>
              <p:nvPr/>
            </p:nvSpPr>
            <p:spPr bwMode="auto">
              <a:xfrm>
                <a:off x="7157992" y="5685917"/>
                <a:ext cx="865977" cy="41988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77E0A2CF-25F6-444D-AE26-F09158E75465}"/>
                  </a:ext>
                </a:extLst>
              </p:cNvPr>
              <p:cNvGrpSpPr/>
              <p:nvPr/>
            </p:nvGrpSpPr>
            <p:grpSpPr>
              <a:xfrm>
                <a:off x="7400356" y="5689368"/>
                <a:ext cx="440728" cy="417916"/>
                <a:chOff x="8366748" y="5282915"/>
                <a:chExt cx="658232" cy="549640"/>
              </a:xfrm>
            </p:grpSpPr>
            <p:grpSp>
              <p:nvGrpSpPr>
                <p:cNvPr id="204" name="Group 203">
                  <a:extLst>
                    <a:ext uri="{FF2B5EF4-FFF2-40B4-BE49-F238E27FC236}">
                      <a16:creationId xmlns:a16="http://schemas.microsoft.com/office/drawing/2014/main" id="{7FBBDAB6-32B2-482E-A52B-307845109560}"/>
                    </a:ext>
                  </a:extLst>
                </p:cNvPr>
                <p:cNvGrpSpPr/>
                <p:nvPr/>
              </p:nvGrpSpPr>
              <p:grpSpPr>
                <a:xfrm>
                  <a:off x="8366748" y="5282915"/>
                  <a:ext cx="131762" cy="549640"/>
                  <a:chOff x="8366748" y="5330107"/>
                  <a:chExt cx="131762" cy="549640"/>
                </a:xfrm>
              </p:grpSpPr>
              <p:sp>
                <p:nvSpPr>
                  <p:cNvPr id="211" name="Rectangle 210">
                    <a:extLst>
                      <a:ext uri="{FF2B5EF4-FFF2-40B4-BE49-F238E27FC236}">
                        <a16:creationId xmlns:a16="http://schemas.microsoft.com/office/drawing/2014/main" id="{BD68659A-9339-4435-A8FD-E0ABE5E83CD1}"/>
                      </a:ext>
                    </a:extLst>
                  </p:cNvPr>
                  <p:cNvSpPr/>
                  <p:nvPr/>
                </p:nvSpPr>
                <p:spPr bwMode="auto">
                  <a:xfrm>
                    <a:off x="8366748" y="5330107"/>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7C89B100-AA54-441E-9B96-10864455A85F}"/>
                      </a:ext>
                    </a:extLst>
                  </p:cNvPr>
                  <p:cNvSpPr/>
                  <p:nvPr/>
                </p:nvSpPr>
                <p:spPr bwMode="auto">
                  <a:xfrm>
                    <a:off x="8366748" y="5550173"/>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D584EF2B-97A7-43B1-A5B7-21AE23A418AC}"/>
                      </a:ext>
                    </a:extLst>
                  </p:cNvPr>
                  <p:cNvSpPr/>
                  <p:nvPr/>
                </p:nvSpPr>
                <p:spPr bwMode="auto">
                  <a:xfrm>
                    <a:off x="8366748" y="5770746"/>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EC5771FC-5A38-4941-8731-77F9E45E664E}"/>
                    </a:ext>
                  </a:extLst>
                </p:cNvPr>
                <p:cNvGrpSpPr/>
                <p:nvPr/>
              </p:nvGrpSpPr>
              <p:grpSpPr>
                <a:xfrm>
                  <a:off x="8644018" y="5390898"/>
                  <a:ext cx="131762" cy="329574"/>
                  <a:chOff x="8644018" y="5502981"/>
                  <a:chExt cx="131762" cy="329574"/>
                </a:xfrm>
              </p:grpSpPr>
              <p:sp>
                <p:nvSpPr>
                  <p:cNvPr id="207" name="Rectangle 206">
                    <a:extLst>
                      <a:ext uri="{FF2B5EF4-FFF2-40B4-BE49-F238E27FC236}">
                        <a16:creationId xmlns:a16="http://schemas.microsoft.com/office/drawing/2014/main" id="{4BEA6AC2-3256-4FB2-8216-BD17E13D0DB1}"/>
                      </a:ext>
                    </a:extLst>
                  </p:cNvPr>
                  <p:cNvSpPr/>
                  <p:nvPr/>
                </p:nvSpPr>
                <p:spPr bwMode="auto">
                  <a:xfrm>
                    <a:off x="86440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1363B278-1455-47E5-A438-31FFD6423F19}"/>
                      </a:ext>
                    </a:extLst>
                  </p:cNvPr>
                  <p:cNvSpPr/>
                  <p:nvPr/>
                </p:nvSpPr>
                <p:spPr bwMode="auto">
                  <a:xfrm>
                    <a:off x="8644018" y="5723554"/>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06" name="Rectangle 205">
                  <a:extLst>
                    <a:ext uri="{FF2B5EF4-FFF2-40B4-BE49-F238E27FC236}">
                      <a16:creationId xmlns:a16="http://schemas.microsoft.com/office/drawing/2014/main" id="{523DDB00-EDB4-4642-B077-62623C3C74C0}"/>
                    </a:ext>
                  </a:extLst>
                </p:cNvPr>
                <p:cNvSpPr/>
                <p:nvPr/>
              </p:nvSpPr>
              <p:spPr bwMode="auto">
                <a:xfrm>
                  <a:off x="8893218" y="5502981"/>
                  <a:ext cx="131762" cy="109001"/>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2" name="Group 11">
            <a:extLst>
              <a:ext uri="{FF2B5EF4-FFF2-40B4-BE49-F238E27FC236}">
                <a16:creationId xmlns:a16="http://schemas.microsoft.com/office/drawing/2014/main" id="{AD7E0518-F47F-4DB3-A1B7-506043294C44}"/>
              </a:ext>
            </a:extLst>
          </p:cNvPr>
          <p:cNvGrpSpPr/>
          <p:nvPr/>
        </p:nvGrpSpPr>
        <p:grpSpPr>
          <a:xfrm>
            <a:off x="8945143" y="5353108"/>
            <a:ext cx="878322" cy="878322"/>
            <a:chOff x="8888933" y="5095379"/>
            <a:chExt cx="878322" cy="878322"/>
          </a:xfrm>
        </p:grpSpPr>
        <p:sp>
          <p:nvSpPr>
            <p:cNvPr id="422" name="Oval 421">
              <a:extLst>
                <a:ext uri="{FF2B5EF4-FFF2-40B4-BE49-F238E27FC236}">
                  <a16:creationId xmlns:a16="http://schemas.microsoft.com/office/drawing/2014/main" id="{EBF97C7F-DE3D-4C4A-A35B-8393D3F4AB48}"/>
                </a:ext>
              </a:extLst>
            </p:cNvPr>
            <p:cNvSpPr/>
            <p:nvPr/>
          </p:nvSpPr>
          <p:spPr bwMode="auto">
            <a:xfrm>
              <a:off x="8888933" y="5095379"/>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4" name="Group 213">
              <a:extLst>
                <a:ext uri="{FF2B5EF4-FFF2-40B4-BE49-F238E27FC236}">
                  <a16:creationId xmlns:a16="http://schemas.microsoft.com/office/drawing/2014/main" id="{B574AE68-2CB3-4B72-9340-F49668D814C1}"/>
                </a:ext>
              </a:extLst>
            </p:cNvPr>
            <p:cNvGrpSpPr/>
            <p:nvPr/>
          </p:nvGrpSpPr>
          <p:grpSpPr>
            <a:xfrm>
              <a:off x="9103330" y="5309024"/>
              <a:ext cx="461868" cy="461867"/>
              <a:chOff x="6650558" y="5072361"/>
              <a:chExt cx="656362" cy="656362"/>
            </a:xfrm>
            <a:solidFill>
              <a:srgbClr val="0072C6"/>
            </a:solidFill>
          </p:grpSpPr>
          <p:sp>
            <p:nvSpPr>
              <p:cNvPr id="215" name="Freeform 88">
                <a:extLst>
                  <a:ext uri="{FF2B5EF4-FFF2-40B4-BE49-F238E27FC236}">
                    <a16:creationId xmlns:a16="http://schemas.microsoft.com/office/drawing/2014/main" id="{8C30E3D9-84B9-4900-926C-9460ACEBCB23}"/>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a:extLst/>
            </p:spPr>
            <p:txBody>
              <a:bodyPr vert="horz" wrap="square" lIns="91440" tIns="45720" rIns="91440" bIns="45720" numCol="1" anchor="t" anchorCtr="0" compatLnSpc="1">
                <a:prstTxWarp prst="textNoShape">
                  <a:avLst/>
                </a:prstTxWarp>
              </a:bodyPr>
              <a:lstStyle/>
              <a:p>
                <a:endParaRPr lang="en-US"/>
              </a:p>
            </p:txBody>
          </p:sp>
          <p:sp>
            <p:nvSpPr>
              <p:cNvPr id="216" name="Freeform 89">
                <a:extLst>
                  <a:ext uri="{FF2B5EF4-FFF2-40B4-BE49-F238E27FC236}">
                    <a16:creationId xmlns:a16="http://schemas.microsoft.com/office/drawing/2014/main" id="{9A470494-C7A4-4E4F-9FCF-18FE58F84170}"/>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a:extLst/>
            </p:spPr>
            <p:txBody>
              <a:bodyPr vert="horz" wrap="square" lIns="91440" tIns="45720" rIns="91440" bIns="45720" numCol="1" anchor="t" anchorCtr="0" compatLnSpc="1">
                <a:prstTxWarp prst="textNoShape">
                  <a:avLst/>
                </a:prstTxWarp>
              </a:bodyPr>
              <a:lstStyle/>
              <a:p>
                <a:endParaRPr lang="en-US"/>
              </a:p>
            </p:txBody>
          </p:sp>
        </p:grpSp>
      </p:grpSp>
      <p:sp>
        <p:nvSpPr>
          <p:cNvPr id="423" name="Oval 422">
            <a:extLst>
              <a:ext uri="{FF2B5EF4-FFF2-40B4-BE49-F238E27FC236}">
                <a16:creationId xmlns:a16="http://schemas.microsoft.com/office/drawing/2014/main" id="{FF6E8ED5-F98E-403A-B8AD-EFAC06C8AB07}"/>
              </a:ext>
            </a:extLst>
          </p:cNvPr>
          <p:cNvSpPr/>
          <p:nvPr/>
        </p:nvSpPr>
        <p:spPr bwMode="auto">
          <a:xfrm>
            <a:off x="7630211" y="5353108"/>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9081CAB-9108-498C-A43C-0E4A78C23B83}"/>
              </a:ext>
            </a:extLst>
          </p:cNvPr>
          <p:cNvGrpSpPr/>
          <p:nvPr/>
        </p:nvGrpSpPr>
        <p:grpSpPr>
          <a:xfrm>
            <a:off x="6669475" y="4664240"/>
            <a:ext cx="878322" cy="878322"/>
            <a:chOff x="6454182" y="4330185"/>
            <a:chExt cx="878322" cy="878322"/>
          </a:xfrm>
        </p:grpSpPr>
        <p:sp>
          <p:nvSpPr>
            <p:cNvPr id="424" name="Oval 423">
              <a:extLst>
                <a:ext uri="{FF2B5EF4-FFF2-40B4-BE49-F238E27FC236}">
                  <a16:creationId xmlns:a16="http://schemas.microsoft.com/office/drawing/2014/main" id="{2A16F714-0E48-4517-8F14-1DE03BD2F37C}"/>
                </a:ext>
              </a:extLst>
            </p:cNvPr>
            <p:cNvSpPr/>
            <p:nvPr/>
          </p:nvSpPr>
          <p:spPr bwMode="auto">
            <a:xfrm>
              <a:off x="6454182" y="4330185"/>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2" name="Group 221">
              <a:extLst>
                <a:ext uri="{FF2B5EF4-FFF2-40B4-BE49-F238E27FC236}">
                  <a16:creationId xmlns:a16="http://schemas.microsoft.com/office/drawing/2014/main" id="{CCD5649F-AC54-4280-93EE-59D3B22CA1D2}"/>
                </a:ext>
              </a:extLst>
            </p:cNvPr>
            <p:cNvGrpSpPr/>
            <p:nvPr/>
          </p:nvGrpSpPr>
          <p:grpSpPr>
            <a:xfrm>
              <a:off x="6660761" y="4556533"/>
              <a:ext cx="437269" cy="447393"/>
              <a:chOff x="6762332" y="4777776"/>
              <a:chExt cx="424558" cy="434386"/>
            </a:xfrm>
            <a:noFill/>
          </p:grpSpPr>
          <p:sp>
            <p:nvSpPr>
              <p:cNvPr id="223" name="Freeform 36">
                <a:extLst>
                  <a:ext uri="{FF2B5EF4-FFF2-40B4-BE49-F238E27FC236}">
                    <a16:creationId xmlns:a16="http://schemas.microsoft.com/office/drawing/2014/main" id="{E960A986-C692-4D06-A6FE-B8296A1A0F45}"/>
                  </a:ext>
                </a:extLst>
              </p:cNvPr>
              <p:cNvSpPr>
                <a:spLocks/>
              </p:cNvSpPr>
              <p:nvPr/>
            </p:nvSpPr>
            <p:spPr bwMode="auto">
              <a:xfrm>
                <a:off x="6973927" y="4777776"/>
                <a:ext cx="212963" cy="191495"/>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grpFill/>
              <a:ln w="19050" cap="rnd">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45" name="Freeform 37">
                <a:extLst>
                  <a:ext uri="{FF2B5EF4-FFF2-40B4-BE49-F238E27FC236}">
                    <a16:creationId xmlns:a16="http://schemas.microsoft.com/office/drawing/2014/main" id="{6E179E23-3B92-42D3-9329-5B0FD6636DB3}"/>
                  </a:ext>
                </a:extLst>
              </p:cNvPr>
              <p:cNvSpPr>
                <a:spLocks/>
              </p:cNvSpPr>
              <p:nvPr/>
            </p:nvSpPr>
            <p:spPr bwMode="auto">
              <a:xfrm>
                <a:off x="6762332" y="4812983"/>
                <a:ext cx="160581" cy="156287"/>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grpFill/>
              <a:ln w="19050" cap="rnd">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46" name="Freeform 38">
                <a:extLst>
                  <a:ext uri="{FF2B5EF4-FFF2-40B4-BE49-F238E27FC236}">
                    <a16:creationId xmlns:a16="http://schemas.microsoft.com/office/drawing/2014/main" id="{44E128A3-A113-4466-97C0-E045308E258C}"/>
                  </a:ext>
                </a:extLst>
              </p:cNvPr>
              <p:cNvSpPr>
                <a:spLocks/>
              </p:cNvSpPr>
              <p:nvPr/>
            </p:nvSpPr>
            <p:spPr bwMode="auto">
              <a:xfrm>
                <a:off x="6762332" y="5022385"/>
                <a:ext cx="160581" cy="156287"/>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grpFill/>
              <a:ln w="19050" cap="rnd">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47" name="Freeform 39">
                <a:extLst>
                  <a:ext uri="{FF2B5EF4-FFF2-40B4-BE49-F238E27FC236}">
                    <a16:creationId xmlns:a16="http://schemas.microsoft.com/office/drawing/2014/main" id="{BE303140-FDB3-481A-BDD1-D4A47298D50B}"/>
                  </a:ext>
                </a:extLst>
              </p:cNvPr>
              <p:cNvSpPr>
                <a:spLocks/>
              </p:cNvSpPr>
              <p:nvPr/>
            </p:nvSpPr>
            <p:spPr bwMode="auto">
              <a:xfrm>
                <a:off x="6972210" y="5024102"/>
                <a:ext cx="214680" cy="188060"/>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grpFill/>
              <a:ln w="19050" cap="rnd">
                <a:solidFill>
                  <a:srgbClr val="0072C6"/>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6E47F255-7573-497A-B235-48AA89C7D8EC}"/>
              </a:ext>
            </a:extLst>
          </p:cNvPr>
          <p:cNvGrpSpPr/>
          <p:nvPr/>
        </p:nvGrpSpPr>
        <p:grpSpPr>
          <a:xfrm>
            <a:off x="6424641" y="3470219"/>
            <a:ext cx="878322" cy="878322"/>
            <a:chOff x="6330438" y="3102073"/>
            <a:chExt cx="878322" cy="878322"/>
          </a:xfrm>
        </p:grpSpPr>
        <p:sp>
          <p:nvSpPr>
            <p:cNvPr id="419" name="Oval 418">
              <a:extLst>
                <a:ext uri="{FF2B5EF4-FFF2-40B4-BE49-F238E27FC236}">
                  <a16:creationId xmlns:a16="http://schemas.microsoft.com/office/drawing/2014/main" id="{70B8B1CD-047D-4652-B12A-715700438529}"/>
                </a:ext>
              </a:extLst>
            </p:cNvPr>
            <p:cNvSpPr/>
            <p:nvPr/>
          </p:nvSpPr>
          <p:spPr bwMode="auto">
            <a:xfrm>
              <a:off x="6330438" y="3102073"/>
              <a:ext cx="878322" cy="878322"/>
            </a:xfrm>
            <a:prstGeom prst="ellipse">
              <a:avLst/>
            </a:prstGeom>
            <a:solidFill>
              <a:schemeClr val="bg1"/>
            </a:solidFill>
            <a:ln w="1905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8" name="Freeform 16">
              <a:extLst>
                <a:ext uri="{FF2B5EF4-FFF2-40B4-BE49-F238E27FC236}">
                  <a16:creationId xmlns:a16="http://schemas.microsoft.com/office/drawing/2014/main" id="{880DF907-E8AD-49AF-83A8-575EDDCCC331}"/>
                </a:ext>
              </a:extLst>
            </p:cNvPr>
            <p:cNvSpPr>
              <a:spLocks/>
            </p:cNvSpPr>
            <p:nvPr/>
          </p:nvSpPr>
          <p:spPr bwMode="auto">
            <a:xfrm>
              <a:off x="6539134" y="3306073"/>
              <a:ext cx="408642" cy="490063"/>
            </a:xfrm>
            <a:custGeom>
              <a:avLst/>
              <a:gdLst>
                <a:gd name="T0" fmla="*/ 532 w 532"/>
                <a:gd name="T1" fmla="*/ 586 h 638"/>
                <a:gd name="T2" fmla="*/ 532 w 532"/>
                <a:gd name="T3" fmla="*/ 586 h 638"/>
                <a:gd name="T4" fmla="*/ 532 w 532"/>
                <a:gd name="T5" fmla="*/ 56 h 638"/>
                <a:gd name="T6" fmla="*/ 343 w 532"/>
                <a:gd name="T7" fmla="*/ 0 h 638"/>
                <a:gd name="T8" fmla="*/ 0 w 532"/>
                <a:gd name="T9" fmla="*/ 129 h 638"/>
                <a:gd name="T10" fmla="*/ 0 w 532"/>
                <a:gd name="T11" fmla="*/ 129 h 638"/>
                <a:gd name="T12" fmla="*/ 0 w 532"/>
                <a:gd name="T13" fmla="*/ 513 h 638"/>
                <a:gd name="T14" fmla="*/ 117 w 532"/>
                <a:gd name="T15" fmla="*/ 466 h 638"/>
                <a:gd name="T16" fmla="*/ 117 w 532"/>
                <a:gd name="T17" fmla="*/ 155 h 638"/>
                <a:gd name="T18" fmla="*/ 343 w 532"/>
                <a:gd name="T19" fmla="*/ 101 h 638"/>
                <a:gd name="T20" fmla="*/ 343 w 532"/>
                <a:gd name="T21" fmla="*/ 560 h 638"/>
                <a:gd name="T22" fmla="*/ 0 w 532"/>
                <a:gd name="T23" fmla="*/ 513 h 638"/>
                <a:gd name="T24" fmla="*/ 343 w 532"/>
                <a:gd name="T25" fmla="*/ 638 h 638"/>
                <a:gd name="T26" fmla="*/ 343 w 532"/>
                <a:gd name="T27" fmla="*/ 638 h 638"/>
                <a:gd name="T28" fmla="*/ 532 w 532"/>
                <a:gd name="T29" fmla="*/ 586 h 638"/>
                <a:gd name="T30" fmla="*/ 532 w 532"/>
                <a:gd name="T31" fmla="*/ 586 h 638"/>
                <a:gd name="T32" fmla="*/ 532 w 532"/>
                <a:gd name="T33" fmla="*/ 586 h 638"/>
                <a:gd name="T34" fmla="*/ 532 w 532"/>
                <a:gd name="T35" fmla="*/ 586 h 638"/>
                <a:gd name="T36" fmla="*/ 532 w 532"/>
                <a:gd name="T37" fmla="*/ 586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2" h="638">
                  <a:moveTo>
                    <a:pt x="532" y="586"/>
                  </a:moveTo>
                  <a:lnTo>
                    <a:pt x="532" y="586"/>
                  </a:lnTo>
                  <a:lnTo>
                    <a:pt x="532" y="56"/>
                  </a:lnTo>
                  <a:lnTo>
                    <a:pt x="343" y="0"/>
                  </a:lnTo>
                  <a:lnTo>
                    <a:pt x="0" y="129"/>
                  </a:lnTo>
                  <a:lnTo>
                    <a:pt x="0" y="129"/>
                  </a:lnTo>
                  <a:lnTo>
                    <a:pt x="0" y="513"/>
                  </a:lnTo>
                  <a:lnTo>
                    <a:pt x="117" y="466"/>
                  </a:lnTo>
                  <a:lnTo>
                    <a:pt x="117" y="155"/>
                  </a:lnTo>
                  <a:lnTo>
                    <a:pt x="343" y="101"/>
                  </a:lnTo>
                  <a:lnTo>
                    <a:pt x="343" y="560"/>
                  </a:lnTo>
                  <a:lnTo>
                    <a:pt x="0" y="513"/>
                  </a:lnTo>
                  <a:lnTo>
                    <a:pt x="343" y="638"/>
                  </a:lnTo>
                  <a:lnTo>
                    <a:pt x="343" y="638"/>
                  </a:lnTo>
                  <a:lnTo>
                    <a:pt x="532" y="586"/>
                  </a:lnTo>
                  <a:lnTo>
                    <a:pt x="532" y="586"/>
                  </a:lnTo>
                  <a:lnTo>
                    <a:pt x="532" y="586"/>
                  </a:lnTo>
                  <a:lnTo>
                    <a:pt x="532" y="586"/>
                  </a:lnTo>
                  <a:lnTo>
                    <a:pt x="532" y="586"/>
                  </a:lnTo>
                  <a:close/>
                </a:path>
              </a:pathLst>
            </a:custGeom>
            <a:noFill/>
            <a:ln w="19050" cap="rnd">
              <a:solidFill>
                <a:srgbClr val="0072C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4" name="Graphic 13">
            <a:extLst>
              <a:ext uri="{FF2B5EF4-FFF2-40B4-BE49-F238E27FC236}">
                <a16:creationId xmlns:a16="http://schemas.microsoft.com/office/drawing/2014/main" id="{592A5935-8AAB-4D48-A27B-B2499F132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1408" y="2550067"/>
            <a:ext cx="457200" cy="485775"/>
          </a:xfrm>
          <a:prstGeom prst="rect">
            <a:avLst/>
          </a:prstGeom>
        </p:spPr>
      </p:pic>
      <p:sp>
        <p:nvSpPr>
          <p:cNvPr id="107" name="Text Placeholder 21">
            <a:extLst>
              <a:ext uri="{FF2B5EF4-FFF2-40B4-BE49-F238E27FC236}">
                <a16:creationId xmlns:a16="http://schemas.microsoft.com/office/drawing/2014/main" id="{3388E62B-5B4B-4D3A-B6BA-47707F8414FC}"/>
              </a:ext>
            </a:extLst>
          </p:cNvPr>
          <p:cNvSpPr txBox="1">
            <a:spLocks/>
          </p:cNvSpPr>
          <p:nvPr/>
        </p:nvSpPr>
        <p:spPr>
          <a:xfrm>
            <a:off x="5897832" y="2616592"/>
            <a:ext cx="936637" cy="36198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76">
                <a:solidFill>
                  <a:srgbClr val="0078D7"/>
                </a:solidFill>
              </a:rPr>
              <a:t>Power BI</a:t>
            </a:r>
          </a:p>
        </p:txBody>
      </p:sp>
      <p:sp>
        <p:nvSpPr>
          <p:cNvPr id="108" name="Text Placeholder 21">
            <a:extLst>
              <a:ext uri="{FF2B5EF4-FFF2-40B4-BE49-F238E27FC236}">
                <a16:creationId xmlns:a16="http://schemas.microsoft.com/office/drawing/2014/main" id="{338C31FA-C926-4759-9330-56C8B177438B}"/>
              </a:ext>
            </a:extLst>
          </p:cNvPr>
          <p:cNvSpPr txBox="1">
            <a:spLocks/>
          </p:cNvSpPr>
          <p:nvPr/>
        </p:nvSpPr>
        <p:spPr>
          <a:xfrm>
            <a:off x="5401226" y="3744661"/>
            <a:ext cx="936637" cy="36198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76">
                <a:solidFill>
                  <a:srgbClr val="0078D7"/>
                </a:solidFill>
              </a:rPr>
              <a:t>Dynamics</a:t>
            </a:r>
          </a:p>
        </p:txBody>
      </p:sp>
      <p:sp>
        <p:nvSpPr>
          <p:cNvPr id="109" name="Text Placeholder 21">
            <a:extLst>
              <a:ext uri="{FF2B5EF4-FFF2-40B4-BE49-F238E27FC236}">
                <a16:creationId xmlns:a16="http://schemas.microsoft.com/office/drawing/2014/main" id="{27900D9E-3500-4CC2-B4BC-7C43F8880DB3}"/>
              </a:ext>
            </a:extLst>
          </p:cNvPr>
          <p:cNvSpPr txBox="1">
            <a:spLocks/>
          </p:cNvSpPr>
          <p:nvPr/>
        </p:nvSpPr>
        <p:spPr>
          <a:xfrm>
            <a:off x="5617642" y="4922122"/>
            <a:ext cx="936637" cy="361982"/>
          </a:xfrm>
          <a:prstGeom prst="rect">
            <a:avLst/>
          </a:prstGeom>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76">
                <a:solidFill>
                  <a:srgbClr val="0078D7"/>
                </a:solidFill>
              </a:rPr>
              <a:t>Intune</a:t>
            </a:r>
          </a:p>
        </p:txBody>
      </p:sp>
      <p:sp>
        <p:nvSpPr>
          <p:cNvPr id="110" name="Text Placeholder 21">
            <a:extLst>
              <a:ext uri="{FF2B5EF4-FFF2-40B4-BE49-F238E27FC236}">
                <a16:creationId xmlns:a16="http://schemas.microsoft.com/office/drawing/2014/main" id="{AD2BF083-5043-43CC-BD95-432B937C8832}"/>
              </a:ext>
            </a:extLst>
          </p:cNvPr>
          <p:cNvSpPr txBox="1">
            <a:spLocks/>
          </p:cNvSpPr>
          <p:nvPr/>
        </p:nvSpPr>
        <p:spPr>
          <a:xfrm>
            <a:off x="6617440" y="5706566"/>
            <a:ext cx="936637"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gn="r">
              <a:lnSpc>
                <a:spcPct val="100000"/>
              </a:lnSpc>
              <a:defRPr/>
            </a:pPr>
            <a:r>
              <a:rPr lang="en-US" sz="1176">
                <a:solidFill>
                  <a:srgbClr val="0078D7"/>
                </a:solidFill>
              </a:rPr>
              <a:t>Cortana</a:t>
            </a:r>
          </a:p>
        </p:txBody>
      </p:sp>
      <p:sp>
        <p:nvSpPr>
          <p:cNvPr id="111" name="Text Placeholder 21">
            <a:extLst>
              <a:ext uri="{FF2B5EF4-FFF2-40B4-BE49-F238E27FC236}">
                <a16:creationId xmlns:a16="http://schemas.microsoft.com/office/drawing/2014/main" id="{DE750F52-2340-4331-990A-AEFC6242E277}"/>
              </a:ext>
            </a:extLst>
          </p:cNvPr>
          <p:cNvSpPr txBox="1">
            <a:spLocks/>
          </p:cNvSpPr>
          <p:nvPr/>
        </p:nvSpPr>
        <p:spPr>
          <a:xfrm>
            <a:off x="9946650" y="5706566"/>
            <a:ext cx="936637"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Skype</a:t>
            </a:r>
          </a:p>
        </p:txBody>
      </p:sp>
      <p:sp>
        <p:nvSpPr>
          <p:cNvPr id="113" name="Text Placeholder 21">
            <a:extLst>
              <a:ext uri="{FF2B5EF4-FFF2-40B4-BE49-F238E27FC236}">
                <a16:creationId xmlns:a16="http://schemas.microsoft.com/office/drawing/2014/main" id="{3CCC3837-F70B-4F73-9700-786FF5BC0DF2}"/>
              </a:ext>
            </a:extLst>
          </p:cNvPr>
          <p:cNvSpPr txBox="1">
            <a:spLocks/>
          </p:cNvSpPr>
          <p:nvPr/>
        </p:nvSpPr>
        <p:spPr>
          <a:xfrm>
            <a:off x="10535032" y="2616592"/>
            <a:ext cx="1216940"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Cosmos DB</a:t>
            </a:r>
          </a:p>
        </p:txBody>
      </p:sp>
      <p:sp>
        <p:nvSpPr>
          <p:cNvPr id="114" name="Text Placeholder 21">
            <a:extLst>
              <a:ext uri="{FF2B5EF4-FFF2-40B4-BE49-F238E27FC236}">
                <a16:creationId xmlns:a16="http://schemas.microsoft.com/office/drawing/2014/main" id="{1A001382-2D5B-44BA-A5DC-A5F808043D46}"/>
              </a:ext>
            </a:extLst>
          </p:cNvPr>
          <p:cNvSpPr txBox="1">
            <a:spLocks/>
          </p:cNvSpPr>
          <p:nvPr/>
        </p:nvSpPr>
        <p:spPr>
          <a:xfrm>
            <a:off x="11135374" y="3744661"/>
            <a:ext cx="936637"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IoT Hub</a:t>
            </a:r>
          </a:p>
        </p:txBody>
      </p:sp>
      <p:sp>
        <p:nvSpPr>
          <p:cNvPr id="115" name="Text Placeholder 21">
            <a:extLst>
              <a:ext uri="{FF2B5EF4-FFF2-40B4-BE49-F238E27FC236}">
                <a16:creationId xmlns:a16="http://schemas.microsoft.com/office/drawing/2014/main" id="{6C28923C-CE3F-4659-AB39-3CEF5D7EA1B0}"/>
              </a:ext>
            </a:extLst>
          </p:cNvPr>
          <p:cNvSpPr txBox="1">
            <a:spLocks/>
          </p:cNvSpPr>
          <p:nvPr/>
        </p:nvSpPr>
        <p:spPr>
          <a:xfrm>
            <a:off x="10890871" y="4922122"/>
            <a:ext cx="1247744"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Event Hub</a:t>
            </a:r>
          </a:p>
        </p:txBody>
      </p:sp>
      <p:sp>
        <p:nvSpPr>
          <p:cNvPr id="116" name="Text Placeholder 21">
            <a:extLst>
              <a:ext uri="{FF2B5EF4-FFF2-40B4-BE49-F238E27FC236}">
                <a16:creationId xmlns:a16="http://schemas.microsoft.com/office/drawing/2014/main" id="{4D92375A-E67B-40EE-AAFE-98EA23E5C7F0}"/>
              </a:ext>
            </a:extLst>
          </p:cNvPr>
          <p:cNvSpPr txBox="1">
            <a:spLocks/>
          </p:cNvSpPr>
          <p:nvPr/>
        </p:nvSpPr>
        <p:spPr>
          <a:xfrm>
            <a:off x="9094527" y="1726561"/>
            <a:ext cx="1216940" cy="361982"/>
          </a:xfrm>
          <a:prstGeom prst="rect">
            <a:avLst/>
          </a:prstGeom>
          <a:ln w="19050">
            <a:noFill/>
          </a:ln>
        </p:spPr>
        <p:txBody>
          <a:bodyPr wrap="square" lIns="89642" tIns="89642" rIns="89642" bIns="89642"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lvl="0">
              <a:lnSpc>
                <a:spcPct val="100000"/>
              </a:lnSpc>
              <a:defRPr/>
            </a:pPr>
            <a:r>
              <a:rPr lang="en-US" sz="1176">
                <a:solidFill>
                  <a:srgbClr val="0078D7"/>
                </a:solidFill>
              </a:rPr>
              <a:t>SQL Database</a:t>
            </a:r>
          </a:p>
        </p:txBody>
      </p:sp>
      <p:sp>
        <p:nvSpPr>
          <p:cNvPr id="122" name="Oval 121">
            <a:extLst>
              <a:ext uri="{FF2B5EF4-FFF2-40B4-BE49-F238E27FC236}">
                <a16:creationId xmlns:a16="http://schemas.microsoft.com/office/drawing/2014/main" id="{1E5304F5-B5A6-4629-92BF-137FC4856EC1}"/>
              </a:ext>
            </a:extLst>
          </p:cNvPr>
          <p:cNvSpPr/>
          <p:nvPr/>
        </p:nvSpPr>
        <p:spPr bwMode="auto">
          <a:xfrm>
            <a:off x="7812663" y="5535561"/>
            <a:ext cx="513419" cy="513416"/>
          </a:xfrm>
          <a:prstGeom prst="ellipse">
            <a:avLst/>
          </a:prstGeom>
          <a:noFill/>
          <a:ln w="317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25840F69-7F82-4BA2-9156-01EE4A4C1356}"/>
              </a:ext>
            </a:extLst>
          </p:cNvPr>
          <p:cNvSpPr/>
          <p:nvPr/>
        </p:nvSpPr>
        <p:spPr bwMode="auto">
          <a:xfrm>
            <a:off x="7881298" y="5604195"/>
            <a:ext cx="376151" cy="376148"/>
          </a:xfrm>
          <a:prstGeom prst="ellipse">
            <a:avLst/>
          </a:prstGeom>
          <a:noFill/>
          <a:ln w="444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2EB4D69B-E884-43A7-BB1A-ADE0FD67552B}"/>
              </a:ext>
            </a:extLst>
          </p:cNvPr>
          <p:cNvSpPr txBox="1"/>
          <p:nvPr/>
        </p:nvSpPr>
        <p:spPr>
          <a:xfrm>
            <a:off x="2956398" y="6392223"/>
            <a:ext cx="6475219" cy="627864"/>
          </a:xfrm>
          <a:prstGeom prst="rect">
            <a:avLst/>
          </a:prstGeom>
          <a:solidFill>
            <a:srgbClr val="FF8C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Designed for mission critical tier 1 workloads</a:t>
            </a:r>
          </a:p>
        </p:txBody>
      </p:sp>
      <p:pic>
        <p:nvPicPr>
          <p:cNvPr id="102" name="Picture 101">
            <a:extLst>
              <a:ext uri="{FF2B5EF4-FFF2-40B4-BE49-F238E27FC236}">
                <a16:creationId xmlns:a16="http://schemas.microsoft.com/office/drawing/2014/main" id="{B05F9D5F-F184-4237-8D4F-09FC4354D505}"/>
              </a:ext>
            </a:extLst>
          </p:cNvPr>
          <p:cNvPicPr>
            <a:picLocks noChangeAspect="1"/>
          </p:cNvPicPr>
          <p:nvPr/>
        </p:nvPicPr>
        <p:blipFill>
          <a:blip r:embed="rId10"/>
          <a:stretch>
            <a:fillRect/>
          </a:stretch>
        </p:blipFill>
        <p:spPr>
          <a:xfrm>
            <a:off x="7646807" y="2949811"/>
            <a:ext cx="2069364" cy="2069364"/>
          </a:xfrm>
          <a:prstGeom prst="rect">
            <a:avLst/>
          </a:prstGeom>
        </p:spPr>
      </p:pic>
    </p:spTree>
    <p:extLst>
      <p:ext uri="{BB962C8B-B14F-4D97-AF65-F5344CB8AC3E}">
        <p14:creationId xmlns:p14="http://schemas.microsoft.com/office/powerpoint/2010/main" val="421197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4">
            <a:extLst>
              <a:ext uri="{FF2B5EF4-FFF2-40B4-BE49-F238E27FC236}">
                <a16:creationId xmlns:a16="http://schemas.microsoft.com/office/drawing/2014/main" id="{BDAF067C-7B9C-4107-AC02-88136DC0CEC7}"/>
              </a:ext>
            </a:extLst>
          </p:cNvPr>
          <p:cNvSpPr txBox="1">
            <a:spLocks/>
          </p:cNvSpPr>
          <p:nvPr/>
        </p:nvSpPr>
        <p:spPr>
          <a:xfrm>
            <a:off x="1465052" y="310167"/>
            <a:ext cx="8819358" cy="871379"/>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5294"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4799" spc="-102">
                <a:solidFill>
                  <a:srgbClr val="505050"/>
                </a:solidFill>
                <a:latin typeface="Segoe UI Light"/>
              </a:rPr>
              <a:t>Azure Kubernetes Service (AKS)</a:t>
            </a:r>
          </a:p>
        </p:txBody>
      </p:sp>
      <p:sp>
        <p:nvSpPr>
          <p:cNvPr id="122" name="TextBox 121">
            <a:extLst>
              <a:ext uri="{FF2B5EF4-FFF2-40B4-BE49-F238E27FC236}">
                <a16:creationId xmlns:a16="http://schemas.microsoft.com/office/drawing/2014/main" id="{92716463-FD51-4AE3-A607-18CE5AF8D002}"/>
              </a:ext>
            </a:extLst>
          </p:cNvPr>
          <p:cNvSpPr txBox="1"/>
          <p:nvPr/>
        </p:nvSpPr>
        <p:spPr>
          <a:xfrm>
            <a:off x="2311930" y="1122903"/>
            <a:ext cx="7125593" cy="672108"/>
          </a:xfrm>
          <a:prstGeom prst="rect">
            <a:avLst/>
          </a:prstGeom>
          <a:noFill/>
        </p:spPr>
        <p:txBody>
          <a:bodyPr wrap="square" lIns="146283" tIns="146283" rIns="146283" bIns="146283" rtlCol="0">
            <a:spAutoFit/>
          </a:bodyPr>
          <a:lstStyle/>
          <a:p>
            <a:pPr algn="ctr" defTabSz="932563">
              <a:spcAft>
                <a:spcPts val="600"/>
              </a:spcAft>
            </a:pPr>
            <a:r>
              <a:rPr lang="en-US" sz="2400">
                <a:solidFill>
                  <a:srgbClr val="0072C6"/>
                </a:solidFill>
                <a:latin typeface="Segoe UI"/>
                <a:cs typeface="Segoe UI Semibold" panose="020B0702040204020203" pitchFamily="34" charset="0"/>
              </a:rPr>
              <a:t>A fully managed Kubernetes cluster</a:t>
            </a:r>
          </a:p>
        </p:txBody>
      </p:sp>
      <p:sp>
        <p:nvSpPr>
          <p:cNvPr id="123" name="Freeform 5">
            <a:extLst>
              <a:ext uri="{FF2B5EF4-FFF2-40B4-BE49-F238E27FC236}">
                <a16:creationId xmlns:a16="http://schemas.microsoft.com/office/drawing/2014/main" id="{643F9D75-6959-44E1-979B-F645F4CB982D}"/>
              </a:ext>
            </a:extLst>
          </p:cNvPr>
          <p:cNvSpPr>
            <a:spLocks/>
          </p:cNvSpPr>
          <p:nvPr/>
        </p:nvSpPr>
        <p:spPr bwMode="auto">
          <a:xfrm>
            <a:off x="4812047" y="1890357"/>
            <a:ext cx="2125360" cy="132473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solidFill>
                <a:srgbClr val="FFFFFF"/>
              </a:solidFill>
              <a:latin typeface="Segoe UI"/>
              <a:cs typeface="Segoe UI" pitchFamily="34" charset="0"/>
            </a:endParaRPr>
          </a:p>
        </p:txBody>
      </p:sp>
      <p:pic>
        <p:nvPicPr>
          <p:cNvPr id="124" name="Picture 123">
            <a:extLst>
              <a:ext uri="{FF2B5EF4-FFF2-40B4-BE49-F238E27FC236}">
                <a16:creationId xmlns:a16="http://schemas.microsoft.com/office/drawing/2014/main" id="{371AAD4E-26DF-4DAE-866B-371CB542F8E2}"/>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5235923" y="2382288"/>
            <a:ext cx="1277605" cy="512238"/>
          </a:xfrm>
          <a:prstGeom prst="rect">
            <a:avLst/>
          </a:prstGeom>
        </p:spPr>
      </p:pic>
      <p:sp>
        <p:nvSpPr>
          <p:cNvPr id="125" name="TextBox 124">
            <a:extLst>
              <a:ext uri="{FF2B5EF4-FFF2-40B4-BE49-F238E27FC236}">
                <a16:creationId xmlns:a16="http://schemas.microsoft.com/office/drawing/2014/main" id="{3D8FAB37-A1F9-4D94-AB6F-CE831F6E72BA}"/>
              </a:ext>
            </a:extLst>
          </p:cNvPr>
          <p:cNvSpPr txBox="1"/>
          <p:nvPr/>
        </p:nvSpPr>
        <p:spPr>
          <a:xfrm>
            <a:off x="5122350" y="2885001"/>
            <a:ext cx="1504751" cy="276999"/>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Managed</a:t>
            </a:r>
          </a:p>
        </p:txBody>
      </p:sp>
      <p:pic>
        <p:nvPicPr>
          <p:cNvPr id="126" name="Picture 125">
            <a:extLst>
              <a:ext uri="{FF2B5EF4-FFF2-40B4-BE49-F238E27FC236}">
                <a16:creationId xmlns:a16="http://schemas.microsoft.com/office/drawing/2014/main" id="{5E93C5EE-94EB-4029-B223-EAD35EBAADF0}"/>
              </a:ext>
            </a:extLst>
          </p:cNvPr>
          <p:cNvPicPr>
            <a:picLocks noChangeAspect="1"/>
          </p:cNvPicPr>
          <p:nvPr/>
        </p:nvPicPr>
        <p:blipFill>
          <a:blip r:embed="rId4"/>
          <a:stretch>
            <a:fillRect/>
          </a:stretch>
        </p:blipFill>
        <p:spPr>
          <a:xfrm>
            <a:off x="5542570" y="3672242"/>
            <a:ext cx="664312" cy="664312"/>
          </a:xfrm>
          <a:prstGeom prst="rect">
            <a:avLst/>
          </a:prstGeom>
        </p:spPr>
      </p:pic>
      <p:sp>
        <p:nvSpPr>
          <p:cNvPr id="127" name="Rectangle: Rounded Corners 126">
            <a:extLst>
              <a:ext uri="{FF2B5EF4-FFF2-40B4-BE49-F238E27FC236}">
                <a16:creationId xmlns:a16="http://schemas.microsoft.com/office/drawing/2014/main" id="{0B4050B6-2DD8-44A5-8568-DEA849AEA4D7}"/>
              </a:ext>
            </a:extLst>
          </p:cNvPr>
          <p:cNvSpPr/>
          <p:nvPr/>
        </p:nvSpPr>
        <p:spPr bwMode="auto">
          <a:xfrm>
            <a:off x="3949372" y="5336946"/>
            <a:ext cx="3850718" cy="1088872"/>
          </a:xfrm>
          <a:prstGeom prst="roundRect">
            <a:avLst>
              <a:gd name="adj" fmla="val 3125"/>
            </a:avLst>
          </a:prstGeom>
          <a:solidFill>
            <a:srgbClr val="002050">
              <a:lumMod val="75000"/>
              <a:lumOff val="25000"/>
              <a:alpha val="3000"/>
            </a:srgbClr>
          </a:solidFill>
          <a:ln w="12700" cap="flat" cmpd="sng" algn="ctr">
            <a:solidFill>
              <a:srgbClr val="002050">
                <a:lumMod val="75000"/>
                <a:lumOff val="2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800" kern="0">
                <a:solidFill>
                  <a:srgbClr val="505050"/>
                </a:solidFill>
                <a:latin typeface="Segoe UI"/>
                <a:ea typeface="Segoe UI" pitchFamily="34" charset="0"/>
                <a:cs typeface="Segoe UI" pitchFamily="34" charset="0"/>
              </a:rPr>
              <a:t>Azure infrastructure services</a:t>
            </a:r>
          </a:p>
        </p:txBody>
      </p:sp>
      <p:sp>
        <p:nvSpPr>
          <p:cNvPr id="128" name="Rectangle: Rounded Corners 127">
            <a:extLst>
              <a:ext uri="{FF2B5EF4-FFF2-40B4-BE49-F238E27FC236}">
                <a16:creationId xmlns:a16="http://schemas.microsoft.com/office/drawing/2014/main" id="{0F6D5686-5387-45D5-BECF-4B212E2B732B}"/>
              </a:ext>
            </a:extLst>
          </p:cNvPr>
          <p:cNvSpPr/>
          <p:nvPr/>
        </p:nvSpPr>
        <p:spPr bwMode="auto">
          <a:xfrm>
            <a:off x="3949376" y="4793708"/>
            <a:ext cx="3850711" cy="423764"/>
          </a:xfrm>
          <a:prstGeom prst="roundRect">
            <a:avLst>
              <a:gd name="adj" fmla="val 3125"/>
            </a:avLst>
          </a:prstGeom>
          <a:solidFill>
            <a:srgbClr val="00B0F0">
              <a:alpha val="10000"/>
            </a:srgbClr>
          </a:solidFill>
          <a:ln w="12700" cap="flat" cmpd="sng" algn="ctr">
            <a:solidFill>
              <a:srgbClr val="00B0F0">
                <a:alpha val="8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800" kern="0">
                <a:solidFill>
                  <a:srgbClr val="505050"/>
                </a:solidFill>
                <a:latin typeface="Segoe UI"/>
                <a:cs typeface="Segoe UI" pitchFamily="34" charset="0"/>
              </a:rPr>
              <a:t>Docker</a:t>
            </a:r>
          </a:p>
        </p:txBody>
      </p:sp>
      <p:cxnSp>
        <p:nvCxnSpPr>
          <p:cNvPr id="129" name="Straight Arrow Connector 128">
            <a:extLst>
              <a:ext uri="{FF2B5EF4-FFF2-40B4-BE49-F238E27FC236}">
                <a16:creationId xmlns:a16="http://schemas.microsoft.com/office/drawing/2014/main" id="{B4A38051-5AF1-450A-9854-52A6C6A193FC}"/>
              </a:ext>
            </a:extLst>
          </p:cNvPr>
          <p:cNvCxnSpPr>
            <a:cxnSpLocks/>
          </p:cNvCxnSpPr>
          <p:nvPr/>
        </p:nvCxnSpPr>
        <p:spPr>
          <a:xfrm>
            <a:off x="5874725" y="3215088"/>
            <a:ext cx="0" cy="387528"/>
          </a:xfrm>
          <a:prstGeom prst="straightConnector1">
            <a:avLst/>
          </a:prstGeom>
          <a:noFill/>
          <a:ln w="12700" cap="flat" cmpd="sng" algn="ctr">
            <a:solidFill>
              <a:srgbClr val="D2D2D2"/>
            </a:solidFill>
            <a:prstDash val="solid"/>
            <a:headEnd type="none"/>
            <a:tailEnd type="triangle"/>
          </a:ln>
          <a:effectLst/>
        </p:spPr>
      </p:cxnSp>
      <p:sp>
        <p:nvSpPr>
          <p:cNvPr id="130" name="TextBox 129">
            <a:extLst>
              <a:ext uri="{FF2B5EF4-FFF2-40B4-BE49-F238E27FC236}">
                <a16:creationId xmlns:a16="http://schemas.microsoft.com/office/drawing/2014/main" id="{BED3C270-0120-475C-9B62-328EB04D0327}"/>
              </a:ext>
            </a:extLst>
          </p:cNvPr>
          <p:cNvSpPr txBox="1"/>
          <p:nvPr/>
        </p:nvSpPr>
        <p:spPr>
          <a:xfrm>
            <a:off x="5122350" y="4376270"/>
            <a:ext cx="1504751" cy="276999"/>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Kubernetes</a:t>
            </a:r>
          </a:p>
        </p:txBody>
      </p:sp>
      <p:grpSp>
        <p:nvGrpSpPr>
          <p:cNvPr id="131" name="Group 130">
            <a:extLst>
              <a:ext uri="{FF2B5EF4-FFF2-40B4-BE49-F238E27FC236}">
                <a16:creationId xmlns:a16="http://schemas.microsoft.com/office/drawing/2014/main" id="{F52D1534-701B-40BD-B6DB-6E8900191C05}"/>
              </a:ext>
            </a:extLst>
          </p:cNvPr>
          <p:cNvGrpSpPr/>
          <p:nvPr/>
        </p:nvGrpSpPr>
        <p:grpSpPr>
          <a:xfrm>
            <a:off x="7934968" y="1890356"/>
            <a:ext cx="204407" cy="2670554"/>
            <a:chOff x="8730675" y="2095592"/>
            <a:chExt cx="204436" cy="2670933"/>
          </a:xfrm>
        </p:grpSpPr>
        <p:sp>
          <p:nvSpPr>
            <p:cNvPr id="132" name="Left Bracket 131">
              <a:extLst>
                <a:ext uri="{FF2B5EF4-FFF2-40B4-BE49-F238E27FC236}">
                  <a16:creationId xmlns:a16="http://schemas.microsoft.com/office/drawing/2014/main" id="{AA7A8328-CF62-46D7-81B2-C128C5F49F62}"/>
                </a:ext>
              </a:extLst>
            </p:cNvPr>
            <p:cNvSpPr/>
            <p:nvPr/>
          </p:nvSpPr>
          <p:spPr>
            <a:xfrm flipH="1">
              <a:off x="8730675" y="2095592"/>
              <a:ext cx="85309" cy="2670933"/>
            </a:xfrm>
            <a:prstGeom prst="leftBracket">
              <a:avLst>
                <a:gd name="adj" fmla="val 8651"/>
              </a:avLst>
            </a:prstGeom>
            <a:noFill/>
            <a:ln w="12700" cap="flat" cmpd="sng" algn="ctr">
              <a:solidFill>
                <a:srgbClr val="D2D2D2"/>
              </a:solidFill>
              <a:prstDash val="solid"/>
              <a:headEnd type="none"/>
              <a:tailEnd type="none"/>
            </a:ln>
            <a:effectLst/>
          </p:spPr>
          <p:txBody>
            <a:bodyPr rtlCol="0" anchor="ctr"/>
            <a:lstStyle/>
            <a:p>
              <a:pPr algn="ctr" defTabSz="932563">
                <a:defRPr/>
              </a:pPr>
              <a:endParaRPr lang="en-US" sz="1800" kern="0">
                <a:solidFill>
                  <a:srgbClr val="505050"/>
                </a:solidFill>
                <a:latin typeface="Segoe UI"/>
              </a:endParaRPr>
            </a:p>
          </p:txBody>
        </p:sp>
        <p:cxnSp>
          <p:nvCxnSpPr>
            <p:cNvPr id="133" name="Straight Connector 132">
              <a:extLst>
                <a:ext uri="{FF2B5EF4-FFF2-40B4-BE49-F238E27FC236}">
                  <a16:creationId xmlns:a16="http://schemas.microsoft.com/office/drawing/2014/main" id="{11DAF06F-8051-4523-8956-CB91A00A580B}"/>
                </a:ext>
              </a:extLst>
            </p:cNvPr>
            <p:cNvCxnSpPr>
              <a:cxnSpLocks/>
            </p:cNvCxnSpPr>
            <p:nvPr/>
          </p:nvCxnSpPr>
          <p:spPr>
            <a:xfrm flipH="1">
              <a:off x="8815985" y="2840572"/>
              <a:ext cx="119126" cy="0"/>
            </a:xfrm>
            <a:prstGeom prst="line">
              <a:avLst/>
            </a:prstGeom>
            <a:noFill/>
            <a:ln w="12700" cap="flat" cmpd="sng" algn="ctr">
              <a:solidFill>
                <a:srgbClr val="D2D2D2"/>
              </a:solidFill>
              <a:prstDash val="solid"/>
              <a:headEnd type="none"/>
              <a:tailEnd type="none"/>
            </a:ln>
            <a:effectLst/>
          </p:spPr>
        </p:cxnSp>
      </p:grpSp>
      <p:sp>
        <p:nvSpPr>
          <p:cNvPr id="134" name="TextBox 133">
            <a:extLst>
              <a:ext uri="{FF2B5EF4-FFF2-40B4-BE49-F238E27FC236}">
                <a16:creationId xmlns:a16="http://schemas.microsoft.com/office/drawing/2014/main" id="{739E05BF-90A8-4641-B7CA-2E9B5F2BD77F}"/>
              </a:ext>
            </a:extLst>
          </p:cNvPr>
          <p:cNvSpPr txBox="1"/>
          <p:nvPr/>
        </p:nvSpPr>
        <p:spPr>
          <a:xfrm>
            <a:off x="8310307" y="1757623"/>
            <a:ext cx="3281827" cy="1692771"/>
          </a:xfrm>
          <a:prstGeom prst="rect">
            <a:avLst/>
          </a:prstGeom>
          <a:noFill/>
        </p:spPr>
        <p:txBody>
          <a:bodyPr wrap="square" lIns="0" tIns="0" rIns="0" bIns="0" rtlCol="0" anchor="ctr">
            <a:spAutoFit/>
          </a:bodyPr>
          <a:lstStyle/>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Managed control pane</a:t>
            </a:r>
          </a:p>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Automated upgrades, patches</a:t>
            </a:r>
          </a:p>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Easy cluster scaling</a:t>
            </a:r>
          </a:p>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Self-healing </a:t>
            </a:r>
          </a:p>
          <a:p>
            <a:pPr marL="171417" indent="-171417" defTabSz="932563">
              <a:spcAft>
                <a:spcPts val="600"/>
              </a:spcAft>
              <a:buFont typeface="Arial" panose="020B0604020202020204" pitchFamily="34" charset="0"/>
              <a:buChar char="•"/>
            </a:pPr>
            <a:r>
              <a:rPr lang="en-US" sz="1800">
                <a:solidFill>
                  <a:srgbClr val="505050"/>
                </a:solidFill>
                <a:latin typeface="Segoe UI"/>
                <a:cs typeface="Segoe UI Semibold" panose="020B0702040204020203" pitchFamily="34" charset="0"/>
              </a:rPr>
              <a:t>Cost savings</a:t>
            </a:r>
          </a:p>
        </p:txBody>
      </p:sp>
      <p:grpSp>
        <p:nvGrpSpPr>
          <p:cNvPr id="135" name="Group 134">
            <a:extLst>
              <a:ext uri="{FF2B5EF4-FFF2-40B4-BE49-F238E27FC236}">
                <a16:creationId xmlns:a16="http://schemas.microsoft.com/office/drawing/2014/main" id="{292E1D34-0DB2-45D1-BF01-53F2FEEF9489}"/>
              </a:ext>
            </a:extLst>
          </p:cNvPr>
          <p:cNvGrpSpPr/>
          <p:nvPr/>
        </p:nvGrpSpPr>
        <p:grpSpPr>
          <a:xfrm>
            <a:off x="1914043" y="2826723"/>
            <a:ext cx="375632" cy="623671"/>
            <a:chOff x="3970338" y="2971801"/>
            <a:chExt cx="584200" cy="969962"/>
          </a:xfrm>
        </p:grpSpPr>
        <p:sp>
          <p:nvSpPr>
            <p:cNvPr id="136" name="Freeform 9">
              <a:extLst>
                <a:ext uri="{FF2B5EF4-FFF2-40B4-BE49-F238E27FC236}">
                  <a16:creationId xmlns:a16="http://schemas.microsoft.com/office/drawing/2014/main" id="{FCB48C95-FFAD-4979-905B-05508CADF037}"/>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37" name="Oval 12">
              <a:extLst>
                <a:ext uri="{FF2B5EF4-FFF2-40B4-BE49-F238E27FC236}">
                  <a16:creationId xmlns:a16="http://schemas.microsoft.com/office/drawing/2014/main" id="{C224E567-BE28-4394-A463-2C5DB9DB64FE}"/>
                </a:ext>
              </a:extLst>
            </p:cNvPr>
            <p:cNvSpPr>
              <a:spLocks noChangeArrowheads="1"/>
            </p:cNvSpPr>
            <p:nvPr/>
          </p:nvSpPr>
          <p:spPr bwMode="auto">
            <a:xfrm>
              <a:off x="4100513" y="2971801"/>
              <a:ext cx="325438" cy="322263"/>
            </a:xfrm>
            <a:prstGeom prst="ellipse">
              <a:avLst/>
            </a:pr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38" name="Line 13">
              <a:extLst>
                <a:ext uri="{FF2B5EF4-FFF2-40B4-BE49-F238E27FC236}">
                  <a16:creationId xmlns:a16="http://schemas.microsoft.com/office/drawing/2014/main" id="{D41DBDF8-504C-4329-9C8E-E3A66BC6B6EA}"/>
                </a:ext>
              </a:extLst>
            </p:cNvPr>
            <p:cNvSpPr>
              <a:spLocks noChangeShapeType="1"/>
            </p:cNvSpPr>
            <p:nvPr/>
          </p:nvSpPr>
          <p:spPr bwMode="auto">
            <a:xfrm>
              <a:off x="3970338" y="3941763"/>
              <a:ext cx="58420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39" name="Freeform 14">
              <a:extLst>
                <a:ext uri="{FF2B5EF4-FFF2-40B4-BE49-F238E27FC236}">
                  <a16:creationId xmlns:a16="http://schemas.microsoft.com/office/drawing/2014/main" id="{C4B54FF0-6606-4959-AB34-8DED043DAAD9}"/>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
        <p:nvSpPr>
          <p:cNvPr id="140" name="TextBox 139">
            <a:extLst>
              <a:ext uri="{FF2B5EF4-FFF2-40B4-BE49-F238E27FC236}">
                <a16:creationId xmlns:a16="http://schemas.microsoft.com/office/drawing/2014/main" id="{628D1782-A1D1-4EC8-B076-DF360D999A90}"/>
              </a:ext>
            </a:extLst>
          </p:cNvPr>
          <p:cNvSpPr txBox="1"/>
          <p:nvPr/>
        </p:nvSpPr>
        <p:spPr>
          <a:xfrm>
            <a:off x="1523561" y="3533521"/>
            <a:ext cx="1156594" cy="553998"/>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Application architect</a:t>
            </a:r>
          </a:p>
        </p:txBody>
      </p:sp>
      <p:sp>
        <p:nvSpPr>
          <p:cNvPr id="141" name="TextBox 140">
            <a:extLst>
              <a:ext uri="{FF2B5EF4-FFF2-40B4-BE49-F238E27FC236}">
                <a16:creationId xmlns:a16="http://schemas.microsoft.com/office/drawing/2014/main" id="{81E67547-53DC-4283-9959-2E7C4CF566F1}"/>
              </a:ext>
            </a:extLst>
          </p:cNvPr>
          <p:cNvSpPr txBox="1"/>
          <p:nvPr/>
        </p:nvSpPr>
        <p:spPr>
          <a:xfrm>
            <a:off x="1409893" y="4855418"/>
            <a:ext cx="1455383" cy="553998"/>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Infrastructure architect</a:t>
            </a:r>
          </a:p>
        </p:txBody>
      </p:sp>
      <p:grpSp>
        <p:nvGrpSpPr>
          <p:cNvPr id="142" name="Group 141">
            <a:extLst>
              <a:ext uri="{FF2B5EF4-FFF2-40B4-BE49-F238E27FC236}">
                <a16:creationId xmlns:a16="http://schemas.microsoft.com/office/drawing/2014/main" id="{D9819E8A-E7E8-45CB-933F-F7E7DC1D8089}"/>
              </a:ext>
            </a:extLst>
          </p:cNvPr>
          <p:cNvGrpSpPr/>
          <p:nvPr/>
        </p:nvGrpSpPr>
        <p:grpSpPr>
          <a:xfrm>
            <a:off x="2652300" y="3137025"/>
            <a:ext cx="2785515" cy="1324316"/>
            <a:chOff x="3575770" y="3342437"/>
            <a:chExt cx="3272289" cy="1324504"/>
          </a:xfrm>
        </p:grpSpPr>
        <p:cxnSp>
          <p:nvCxnSpPr>
            <p:cNvPr id="143" name="Connector: Elbow 142">
              <a:extLst>
                <a:ext uri="{FF2B5EF4-FFF2-40B4-BE49-F238E27FC236}">
                  <a16:creationId xmlns:a16="http://schemas.microsoft.com/office/drawing/2014/main" id="{FACFA687-A475-4FB9-A24D-32E33F23F211}"/>
                </a:ext>
              </a:extLst>
            </p:cNvPr>
            <p:cNvCxnSpPr>
              <a:cxnSpLocks/>
            </p:cNvCxnSpPr>
            <p:nvPr/>
          </p:nvCxnSpPr>
          <p:spPr>
            <a:xfrm flipV="1">
              <a:off x="3575770" y="4303884"/>
              <a:ext cx="3272289" cy="363057"/>
            </a:xfrm>
            <a:prstGeom prst="bentConnector3">
              <a:avLst>
                <a:gd name="adj1" fmla="val 16734"/>
              </a:avLst>
            </a:prstGeom>
            <a:noFill/>
            <a:ln w="12700" cap="flat" cmpd="sng" algn="ctr">
              <a:solidFill>
                <a:srgbClr val="D2D2D2"/>
              </a:solidFill>
              <a:prstDash val="solid"/>
              <a:headEnd type="none"/>
              <a:tailEnd type="triangle"/>
            </a:ln>
            <a:effectLst/>
          </p:spPr>
        </p:cxnSp>
        <p:cxnSp>
          <p:nvCxnSpPr>
            <p:cNvPr id="144" name="Connector: Elbow 143">
              <a:extLst>
                <a:ext uri="{FF2B5EF4-FFF2-40B4-BE49-F238E27FC236}">
                  <a16:creationId xmlns:a16="http://schemas.microsoft.com/office/drawing/2014/main" id="{868F5CA0-3B20-4FE8-A674-A1DF2303088D}"/>
                </a:ext>
              </a:extLst>
            </p:cNvPr>
            <p:cNvCxnSpPr>
              <a:cxnSpLocks/>
            </p:cNvCxnSpPr>
            <p:nvPr/>
          </p:nvCxnSpPr>
          <p:spPr>
            <a:xfrm>
              <a:off x="3575770" y="3342437"/>
              <a:ext cx="3272289" cy="773545"/>
            </a:xfrm>
            <a:prstGeom prst="bentConnector3">
              <a:avLst>
                <a:gd name="adj1" fmla="val 16512"/>
              </a:avLst>
            </a:prstGeom>
            <a:noFill/>
            <a:ln w="12700" cap="flat" cmpd="sng" algn="ctr">
              <a:solidFill>
                <a:srgbClr val="D2D2D2"/>
              </a:solidFill>
              <a:prstDash val="solid"/>
              <a:headEnd type="none"/>
              <a:tailEnd type="triangle"/>
            </a:ln>
            <a:effectLst/>
          </p:spPr>
        </p:cxnSp>
      </p:grpSp>
      <p:sp>
        <p:nvSpPr>
          <p:cNvPr id="145" name="TextBox 144">
            <a:extLst>
              <a:ext uri="{FF2B5EF4-FFF2-40B4-BE49-F238E27FC236}">
                <a16:creationId xmlns:a16="http://schemas.microsoft.com/office/drawing/2014/main" id="{91FE5847-8B1A-4ABE-839B-AE4755F6BEAC}"/>
              </a:ext>
            </a:extLst>
          </p:cNvPr>
          <p:cNvSpPr txBox="1"/>
          <p:nvPr/>
        </p:nvSpPr>
        <p:spPr>
          <a:xfrm>
            <a:off x="3612586" y="3588900"/>
            <a:ext cx="1312372" cy="276999"/>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Applications</a:t>
            </a:r>
          </a:p>
        </p:txBody>
      </p:sp>
      <p:sp>
        <p:nvSpPr>
          <p:cNvPr id="146" name="TextBox 145">
            <a:extLst>
              <a:ext uri="{FF2B5EF4-FFF2-40B4-BE49-F238E27FC236}">
                <a16:creationId xmlns:a16="http://schemas.microsoft.com/office/drawing/2014/main" id="{103F9E40-D805-45AB-ACE8-BD965D4699CC}"/>
              </a:ext>
            </a:extLst>
          </p:cNvPr>
          <p:cNvSpPr txBox="1"/>
          <p:nvPr/>
        </p:nvSpPr>
        <p:spPr>
          <a:xfrm>
            <a:off x="3668262" y="4175106"/>
            <a:ext cx="1156594" cy="276999"/>
          </a:xfrm>
          <a:prstGeom prst="rect">
            <a:avLst/>
          </a:prstGeom>
          <a:noFill/>
        </p:spPr>
        <p:txBody>
          <a:bodyPr wrap="square" lIns="0" tIns="0" rIns="0" bIns="0" rtlCol="0" anchor="t">
            <a:spAutoFit/>
          </a:bodyPr>
          <a:lstStyle/>
          <a:p>
            <a:pPr algn="ctr" defTabSz="932563">
              <a:spcAft>
                <a:spcPts val="600"/>
              </a:spcAft>
            </a:pPr>
            <a:r>
              <a:rPr lang="en-US" sz="1800">
                <a:solidFill>
                  <a:srgbClr val="505050"/>
                </a:solidFill>
                <a:latin typeface="Segoe UI"/>
                <a:cs typeface="Segoe UI Semibold" panose="020B0702040204020203" pitchFamily="34" charset="0"/>
              </a:rPr>
              <a:t>Operations</a:t>
            </a:r>
          </a:p>
        </p:txBody>
      </p:sp>
      <p:grpSp>
        <p:nvGrpSpPr>
          <p:cNvPr id="147" name="Group 146">
            <a:extLst>
              <a:ext uri="{FF2B5EF4-FFF2-40B4-BE49-F238E27FC236}">
                <a16:creationId xmlns:a16="http://schemas.microsoft.com/office/drawing/2014/main" id="{B259B4A1-1EF5-4716-A2BC-347C7B671616}"/>
              </a:ext>
            </a:extLst>
          </p:cNvPr>
          <p:cNvGrpSpPr/>
          <p:nvPr/>
        </p:nvGrpSpPr>
        <p:grpSpPr>
          <a:xfrm>
            <a:off x="4818246" y="5792145"/>
            <a:ext cx="454684" cy="472778"/>
            <a:chOff x="4680680" y="-1131468"/>
            <a:chExt cx="933450" cy="970598"/>
          </a:xfrm>
        </p:grpSpPr>
        <p:sp>
          <p:nvSpPr>
            <p:cNvPr id="148" name="Freeform: Shape 147">
              <a:extLst>
                <a:ext uri="{FF2B5EF4-FFF2-40B4-BE49-F238E27FC236}">
                  <a16:creationId xmlns:a16="http://schemas.microsoft.com/office/drawing/2014/main" id="{4A43C781-BEFF-4B99-A430-A84AD17D8BC5}"/>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49" name="Freeform: Shape 148">
              <a:extLst>
                <a:ext uri="{FF2B5EF4-FFF2-40B4-BE49-F238E27FC236}">
                  <a16:creationId xmlns:a16="http://schemas.microsoft.com/office/drawing/2014/main" id="{EB816CDC-211C-41A3-B559-7AE54FE2418D}"/>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0" name="Freeform: Shape 149">
              <a:extLst>
                <a:ext uri="{FF2B5EF4-FFF2-40B4-BE49-F238E27FC236}">
                  <a16:creationId xmlns:a16="http://schemas.microsoft.com/office/drawing/2014/main" id="{D30AFC18-2A03-4325-BA0C-894D59C92C09}"/>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1" name="Freeform: Shape 150">
              <a:extLst>
                <a:ext uri="{FF2B5EF4-FFF2-40B4-BE49-F238E27FC236}">
                  <a16:creationId xmlns:a16="http://schemas.microsoft.com/office/drawing/2014/main" id="{E62130C5-DDFD-4642-AA83-A9E2E46A81A6}"/>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2" name="Freeform: Shape 151">
              <a:extLst>
                <a:ext uri="{FF2B5EF4-FFF2-40B4-BE49-F238E27FC236}">
                  <a16:creationId xmlns:a16="http://schemas.microsoft.com/office/drawing/2014/main" id="{00CF5386-B8BB-419D-A8EB-F8572F3FC018}"/>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3" name="Freeform: Shape 152">
              <a:extLst>
                <a:ext uri="{FF2B5EF4-FFF2-40B4-BE49-F238E27FC236}">
                  <a16:creationId xmlns:a16="http://schemas.microsoft.com/office/drawing/2014/main" id="{7A07F20F-9CC5-43B1-A21A-339FB82CE613}"/>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4" name="Freeform: Shape 153">
              <a:extLst>
                <a:ext uri="{FF2B5EF4-FFF2-40B4-BE49-F238E27FC236}">
                  <a16:creationId xmlns:a16="http://schemas.microsoft.com/office/drawing/2014/main" id="{02654C83-FE8C-439D-A967-5030F04BE106}"/>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5" name="Freeform: Shape 154">
              <a:extLst>
                <a:ext uri="{FF2B5EF4-FFF2-40B4-BE49-F238E27FC236}">
                  <a16:creationId xmlns:a16="http://schemas.microsoft.com/office/drawing/2014/main" id="{719F01A3-42AB-446F-8ACA-B6C347F14EDF}"/>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6" name="Freeform: Shape 155">
              <a:extLst>
                <a:ext uri="{FF2B5EF4-FFF2-40B4-BE49-F238E27FC236}">
                  <a16:creationId xmlns:a16="http://schemas.microsoft.com/office/drawing/2014/main" id="{1B4B9773-8E3D-417D-84E3-CF68EACAA0B6}"/>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7" name="Freeform: Shape 156">
              <a:extLst>
                <a:ext uri="{FF2B5EF4-FFF2-40B4-BE49-F238E27FC236}">
                  <a16:creationId xmlns:a16="http://schemas.microsoft.com/office/drawing/2014/main" id="{252FD061-6263-415A-8445-93B66F7CA692}"/>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8" name="Freeform: Shape 157">
              <a:extLst>
                <a:ext uri="{FF2B5EF4-FFF2-40B4-BE49-F238E27FC236}">
                  <a16:creationId xmlns:a16="http://schemas.microsoft.com/office/drawing/2014/main" id="{9903780E-3E48-4BD0-9AE7-84BFDC0E159E}"/>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59" name="Freeform: Shape 158">
              <a:extLst>
                <a:ext uri="{FF2B5EF4-FFF2-40B4-BE49-F238E27FC236}">
                  <a16:creationId xmlns:a16="http://schemas.microsoft.com/office/drawing/2014/main" id="{A053A16D-B5F4-4340-8401-8AE97E1E38E0}"/>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0" name="Freeform: Shape 159">
              <a:extLst>
                <a:ext uri="{FF2B5EF4-FFF2-40B4-BE49-F238E27FC236}">
                  <a16:creationId xmlns:a16="http://schemas.microsoft.com/office/drawing/2014/main" id="{295EE4AE-63FC-4459-B743-491552392B5E}"/>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1" name="Freeform: Shape 160">
              <a:extLst>
                <a:ext uri="{FF2B5EF4-FFF2-40B4-BE49-F238E27FC236}">
                  <a16:creationId xmlns:a16="http://schemas.microsoft.com/office/drawing/2014/main" id="{9C2B900B-6C38-428F-8CFE-207E4F4C8D1E}"/>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2" name="Freeform: Shape 161">
              <a:extLst>
                <a:ext uri="{FF2B5EF4-FFF2-40B4-BE49-F238E27FC236}">
                  <a16:creationId xmlns:a16="http://schemas.microsoft.com/office/drawing/2014/main" id="{BEED58AC-D839-4BCC-BE9D-E94121B91C47}"/>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grpSp>
      <p:grpSp>
        <p:nvGrpSpPr>
          <p:cNvPr id="163" name="Group 162">
            <a:extLst>
              <a:ext uri="{FF2B5EF4-FFF2-40B4-BE49-F238E27FC236}">
                <a16:creationId xmlns:a16="http://schemas.microsoft.com/office/drawing/2014/main" id="{E0838866-4E2F-4606-8E0E-A6127EA16EF1}"/>
              </a:ext>
            </a:extLst>
          </p:cNvPr>
          <p:cNvGrpSpPr/>
          <p:nvPr/>
        </p:nvGrpSpPr>
        <p:grpSpPr>
          <a:xfrm>
            <a:off x="5604894" y="5786920"/>
            <a:ext cx="559901" cy="483228"/>
            <a:chOff x="6082734" y="-1131468"/>
            <a:chExt cx="1126808" cy="972503"/>
          </a:xfrm>
        </p:grpSpPr>
        <p:sp>
          <p:nvSpPr>
            <p:cNvPr id="164" name="Freeform: Shape 163">
              <a:extLst>
                <a:ext uri="{FF2B5EF4-FFF2-40B4-BE49-F238E27FC236}">
                  <a16:creationId xmlns:a16="http://schemas.microsoft.com/office/drawing/2014/main" id="{57CF22C3-99A6-4788-AF3D-818E279B8D01}"/>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5" name="Freeform: Shape 164">
              <a:extLst>
                <a:ext uri="{FF2B5EF4-FFF2-40B4-BE49-F238E27FC236}">
                  <a16:creationId xmlns:a16="http://schemas.microsoft.com/office/drawing/2014/main" id="{B78D28D2-B043-4DC8-BDEC-BC7E6A0C7672}"/>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6" name="Freeform: Shape 165">
              <a:extLst>
                <a:ext uri="{FF2B5EF4-FFF2-40B4-BE49-F238E27FC236}">
                  <a16:creationId xmlns:a16="http://schemas.microsoft.com/office/drawing/2014/main" id="{E8EF6143-4E9B-4D7B-B26B-00C5FDBB82ED}"/>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7" name="Freeform: Shape 166">
              <a:extLst>
                <a:ext uri="{FF2B5EF4-FFF2-40B4-BE49-F238E27FC236}">
                  <a16:creationId xmlns:a16="http://schemas.microsoft.com/office/drawing/2014/main" id="{5B0E7D22-F28B-4206-92E8-A2F81878FA8E}"/>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8" name="Freeform: Shape 167">
              <a:extLst>
                <a:ext uri="{FF2B5EF4-FFF2-40B4-BE49-F238E27FC236}">
                  <a16:creationId xmlns:a16="http://schemas.microsoft.com/office/drawing/2014/main" id="{C9BE765F-1997-457C-92C0-8037B911F8A7}"/>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69" name="Freeform: Shape 168">
              <a:extLst>
                <a:ext uri="{FF2B5EF4-FFF2-40B4-BE49-F238E27FC236}">
                  <a16:creationId xmlns:a16="http://schemas.microsoft.com/office/drawing/2014/main" id="{F187BD0B-C23D-4CC0-B9C6-993DDC25BFF9}"/>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0" name="Freeform: Shape 169">
              <a:extLst>
                <a:ext uri="{FF2B5EF4-FFF2-40B4-BE49-F238E27FC236}">
                  <a16:creationId xmlns:a16="http://schemas.microsoft.com/office/drawing/2014/main" id="{364BD16A-1199-4C07-B328-542733CB6E3E}"/>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1" name="Freeform: Shape 170">
              <a:extLst>
                <a:ext uri="{FF2B5EF4-FFF2-40B4-BE49-F238E27FC236}">
                  <a16:creationId xmlns:a16="http://schemas.microsoft.com/office/drawing/2014/main" id="{68F44ACD-5361-4E4A-B198-58B417EACEE9}"/>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2" name="Freeform: Shape 171">
              <a:extLst>
                <a:ext uri="{FF2B5EF4-FFF2-40B4-BE49-F238E27FC236}">
                  <a16:creationId xmlns:a16="http://schemas.microsoft.com/office/drawing/2014/main" id="{7D4ABC6D-2247-4D20-A168-96BB4CB5E376}"/>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3" name="Freeform: Shape 172">
              <a:extLst>
                <a:ext uri="{FF2B5EF4-FFF2-40B4-BE49-F238E27FC236}">
                  <a16:creationId xmlns:a16="http://schemas.microsoft.com/office/drawing/2014/main" id="{064C0994-78F4-43B3-9AE6-9E19160F6F14}"/>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4" name="Freeform: Shape 173">
              <a:extLst>
                <a:ext uri="{FF2B5EF4-FFF2-40B4-BE49-F238E27FC236}">
                  <a16:creationId xmlns:a16="http://schemas.microsoft.com/office/drawing/2014/main" id="{4132582D-292E-4B20-825D-426FDAAB5DEC}"/>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5" name="Freeform: Shape 174">
              <a:extLst>
                <a:ext uri="{FF2B5EF4-FFF2-40B4-BE49-F238E27FC236}">
                  <a16:creationId xmlns:a16="http://schemas.microsoft.com/office/drawing/2014/main" id="{373CF84E-9536-495D-9FE2-62D770D8071F}"/>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6" name="Freeform: Shape 175">
              <a:extLst>
                <a:ext uri="{FF2B5EF4-FFF2-40B4-BE49-F238E27FC236}">
                  <a16:creationId xmlns:a16="http://schemas.microsoft.com/office/drawing/2014/main" id="{EF9639A8-61B4-4AF8-B18E-1DD015831A3F}"/>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7" name="Freeform: Shape 176">
              <a:extLst>
                <a:ext uri="{FF2B5EF4-FFF2-40B4-BE49-F238E27FC236}">
                  <a16:creationId xmlns:a16="http://schemas.microsoft.com/office/drawing/2014/main" id="{FFF0723E-B12A-48CB-B569-494352505C35}"/>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sp>
          <p:nvSpPr>
            <p:cNvPr id="178" name="Freeform: Shape 177">
              <a:extLst>
                <a:ext uri="{FF2B5EF4-FFF2-40B4-BE49-F238E27FC236}">
                  <a16:creationId xmlns:a16="http://schemas.microsoft.com/office/drawing/2014/main" id="{97AE9D99-D7AA-49B9-94E3-6BCB3D1CFDCD}"/>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rgbClr val="505050"/>
              </a:solidFill>
              <a:prstDash val="solid"/>
              <a:round/>
            </a:ln>
          </p:spPr>
          <p:txBody>
            <a:bodyPr/>
            <a:lstStyle/>
            <a:p>
              <a:pPr defTabSz="932563">
                <a:defRPr/>
              </a:pPr>
              <a:endParaRPr lang="en-US" sz="1800" kern="0">
                <a:solidFill>
                  <a:srgbClr val="505050"/>
                </a:solidFill>
                <a:latin typeface="Segoe UI"/>
              </a:endParaRPr>
            </a:p>
          </p:txBody>
        </p:sp>
      </p:grpSp>
      <p:grpSp>
        <p:nvGrpSpPr>
          <p:cNvPr id="179" name="Group 4">
            <a:extLst>
              <a:ext uri="{FF2B5EF4-FFF2-40B4-BE49-F238E27FC236}">
                <a16:creationId xmlns:a16="http://schemas.microsoft.com/office/drawing/2014/main" id="{61CD342D-9988-404A-BD3E-B515EBB392F5}"/>
              </a:ext>
            </a:extLst>
          </p:cNvPr>
          <p:cNvGrpSpPr>
            <a:grpSpLocks noChangeAspect="1"/>
          </p:cNvGrpSpPr>
          <p:nvPr/>
        </p:nvGrpSpPr>
        <p:grpSpPr bwMode="auto">
          <a:xfrm>
            <a:off x="6524813" y="5806339"/>
            <a:ext cx="361605" cy="444391"/>
            <a:chOff x="4758" y="-701"/>
            <a:chExt cx="463" cy="569"/>
          </a:xfrm>
        </p:grpSpPr>
        <p:sp>
          <p:nvSpPr>
            <p:cNvPr id="180" name="Freeform 5">
              <a:extLst>
                <a:ext uri="{FF2B5EF4-FFF2-40B4-BE49-F238E27FC236}">
                  <a16:creationId xmlns:a16="http://schemas.microsoft.com/office/drawing/2014/main" id="{57128ECE-84E8-456E-8E7A-92DCB16ADAFF}"/>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1" name="Oval 6">
              <a:extLst>
                <a:ext uri="{FF2B5EF4-FFF2-40B4-BE49-F238E27FC236}">
                  <a16:creationId xmlns:a16="http://schemas.microsoft.com/office/drawing/2014/main" id="{626CAA66-1EDF-4C30-93B2-AAA94E4F9912}"/>
                </a:ext>
              </a:extLst>
            </p:cNvPr>
            <p:cNvSpPr>
              <a:spLocks noChangeArrowheads="1"/>
            </p:cNvSpPr>
            <p:nvPr/>
          </p:nvSpPr>
          <p:spPr bwMode="auto">
            <a:xfrm>
              <a:off x="4758" y="-701"/>
              <a:ext cx="463" cy="139"/>
            </a:xfrm>
            <a:prstGeom prst="ellipse">
              <a:avLst/>
            </a:pr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2" name="Freeform 7">
              <a:extLst>
                <a:ext uri="{FF2B5EF4-FFF2-40B4-BE49-F238E27FC236}">
                  <a16:creationId xmlns:a16="http://schemas.microsoft.com/office/drawing/2014/main" id="{0ABB857C-DD4C-4BD6-A530-D5DE8D97E3A2}"/>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3" name="Freeform 8">
              <a:extLst>
                <a:ext uri="{FF2B5EF4-FFF2-40B4-BE49-F238E27FC236}">
                  <a16:creationId xmlns:a16="http://schemas.microsoft.com/office/drawing/2014/main" id="{A9E4D8B5-3757-4498-A3E4-65A0F9F14BE8}"/>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rgbClr val="505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grpSp>
        <p:nvGrpSpPr>
          <p:cNvPr id="184" name="Group 183">
            <a:extLst>
              <a:ext uri="{FF2B5EF4-FFF2-40B4-BE49-F238E27FC236}">
                <a16:creationId xmlns:a16="http://schemas.microsoft.com/office/drawing/2014/main" id="{EBB50B33-0230-4ECD-A04A-56C75D14621D}"/>
              </a:ext>
            </a:extLst>
          </p:cNvPr>
          <p:cNvGrpSpPr/>
          <p:nvPr/>
        </p:nvGrpSpPr>
        <p:grpSpPr>
          <a:xfrm>
            <a:off x="1940175" y="4168757"/>
            <a:ext cx="366685" cy="604882"/>
            <a:chOff x="2857501" y="-1033463"/>
            <a:chExt cx="588963" cy="971550"/>
          </a:xfrm>
        </p:grpSpPr>
        <p:sp>
          <p:nvSpPr>
            <p:cNvPr id="185" name="Line 5">
              <a:extLst>
                <a:ext uri="{FF2B5EF4-FFF2-40B4-BE49-F238E27FC236}">
                  <a16:creationId xmlns:a16="http://schemas.microsoft.com/office/drawing/2014/main" id="{BBC4B70E-F669-4906-B0CC-443BBB76EB3A}"/>
                </a:ext>
              </a:extLst>
            </p:cNvPr>
            <p:cNvSpPr>
              <a:spLocks noChangeShapeType="1"/>
            </p:cNvSpPr>
            <p:nvPr/>
          </p:nvSpPr>
          <p:spPr bwMode="auto">
            <a:xfrm>
              <a:off x="2857501" y="-61913"/>
              <a:ext cx="588963"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6" name="Freeform 6">
              <a:extLst>
                <a:ext uri="{FF2B5EF4-FFF2-40B4-BE49-F238E27FC236}">
                  <a16:creationId xmlns:a16="http://schemas.microsoft.com/office/drawing/2014/main" id="{64BDC57D-9DDE-492B-882D-7230D8B7B3EE}"/>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7" name="Line 9">
              <a:extLst>
                <a:ext uri="{FF2B5EF4-FFF2-40B4-BE49-F238E27FC236}">
                  <a16:creationId xmlns:a16="http://schemas.microsoft.com/office/drawing/2014/main" id="{8D1F062E-7D3C-45B7-86CD-EA55F25420BF}"/>
                </a:ext>
              </a:extLst>
            </p:cNvPr>
            <p:cNvSpPr>
              <a:spLocks noChangeShapeType="1"/>
            </p:cNvSpPr>
            <p:nvPr/>
          </p:nvSpPr>
          <p:spPr bwMode="auto">
            <a:xfrm>
              <a:off x="3014663" y="-957263"/>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8" name="Line 10">
              <a:extLst>
                <a:ext uri="{FF2B5EF4-FFF2-40B4-BE49-F238E27FC236}">
                  <a16:creationId xmlns:a16="http://schemas.microsoft.com/office/drawing/2014/main" id="{68658DBC-15FF-4748-BC64-10991CE19225}"/>
                </a:ext>
              </a:extLst>
            </p:cNvPr>
            <p:cNvSpPr>
              <a:spLocks noChangeShapeType="1"/>
            </p:cNvSpPr>
            <p:nvPr/>
          </p:nvSpPr>
          <p:spPr bwMode="auto">
            <a:xfrm>
              <a:off x="2992438" y="-869950"/>
              <a:ext cx="0"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89" name="Freeform 11">
              <a:extLst>
                <a:ext uri="{FF2B5EF4-FFF2-40B4-BE49-F238E27FC236}">
                  <a16:creationId xmlns:a16="http://schemas.microsoft.com/office/drawing/2014/main" id="{AFEE93E2-72F3-41AC-8428-0B5768132AA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0" name="Freeform 12">
              <a:extLst>
                <a:ext uri="{FF2B5EF4-FFF2-40B4-BE49-F238E27FC236}">
                  <a16:creationId xmlns:a16="http://schemas.microsoft.com/office/drawing/2014/main" id="{52416326-F8F4-46F1-B05F-7658322F93C6}"/>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1" name="Freeform 13">
              <a:extLst>
                <a:ext uri="{FF2B5EF4-FFF2-40B4-BE49-F238E27FC236}">
                  <a16:creationId xmlns:a16="http://schemas.microsoft.com/office/drawing/2014/main" id="{DA11D69E-84D5-4FC2-B839-8B97E0A7AEF1}"/>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2" name="Freeform 14">
              <a:extLst>
                <a:ext uri="{FF2B5EF4-FFF2-40B4-BE49-F238E27FC236}">
                  <a16:creationId xmlns:a16="http://schemas.microsoft.com/office/drawing/2014/main" id="{FABD6BF7-0C6C-496C-AF2F-4A3351E2BEB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sp>
          <p:nvSpPr>
            <p:cNvPr id="193" name="Line 15">
              <a:extLst>
                <a:ext uri="{FF2B5EF4-FFF2-40B4-BE49-F238E27FC236}">
                  <a16:creationId xmlns:a16="http://schemas.microsoft.com/office/drawing/2014/main" id="{774D2A85-FABD-4751-9920-66D83DEB333D}"/>
                </a:ext>
              </a:extLst>
            </p:cNvPr>
            <p:cNvSpPr>
              <a:spLocks noChangeShapeType="1"/>
            </p:cNvSpPr>
            <p:nvPr/>
          </p:nvSpPr>
          <p:spPr bwMode="auto">
            <a:xfrm>
              <a:off x="3133726" y="-919163"/>
              <a:ext cx="41275" cy="0"/>
            </a:xfrm>
            <a:prstGeom prst="line">
              <a:avLst/>
            </a:prstGeom>
            <a:noFill/>
            <a:ln w="1270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a:endParaRPr>
            </a:p>
          </p:txBody>
        </p:sp>
      </p:grpSp>
    </p:spTree>
    <p:extLst>
      <p:ext uri="{BB962C8B-B14F-4D97-AF65-F5344CB8AC3E}">
        <p14:creationId xmlns:p14="http://schemas.microsoft.com/office/powerpoint/2010/main" val="225904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1C5FA-03CE-47C5-B627-B00FC7302DBB}"/>
              </a:ext>
            </a:extLst>
          </p:cNvPr>
          <p:cNvSpPr>
            <a:spLocks noGrp="1"/>
          </p:cNvSpPr>
          <p:nvPr>
            <p:ph type="title"/>
          </p:nvPr>
        </p:nvSpPr>
        <p:spPr/>
        <p:txBody>
          <a:bodyPr/>
          <a:lstStyle/>
          <a:p>
            <a:r>
              <a:rPr lang="en-US"/>
              <a:t>From infrastructure to </a:t>
            </a:r>
            <a:r>
              <a:rPr lang="en-US">
                <a:solidFill>
                  <a:srgbClr val="0078D4"/>
                </a:solidFill>
                <a:latin typeface="Segoe UI Semibold" panose="020B0702040204020203" pitchFamily="34" charset="0"/>
                <a:cs typeface="Segoe UI Semibold" panose="020B0702040204020203" pitchFamily="34" charset="0"/>
              </a:rPr>
              <a:t>innovation</a:t>
            </a:r>
          </a:p>
        </p:txBody>
      </p:sp>
      <p:graphicFrame>
        <p:nvGraphicFramePr>
          <p:cNvPr id="67" name="Table 66">
            <a:extLst>
              <a:ext uri="{FF2B5EF4-FFF2-40B4-BE49-F238E27FC236}">
                <a16:creationId xmlns:a16="http://schemas.microsoft.com/office/drawing/2014/main" id="{6348838E-035F-4C09-B03C-A3BE1D3BB310}"/>
              </a:ext>
            </a:extLst>
          </p:cNvPr>
          <p:cNvGraphicFramePr>
            <a:graphicFrameLocks noGrp="1"/>
          </p:cNvGraphicFramePr>
          <p:nvPr>
            <p:extLst>
              <p:ext uri="{D42A27DB-BD31-4B8C-83A1-F6EECF244321}">
                <p14:modId xmlns:p14="http://schemas.microsoft.com/office/powerpoint/2010/main" val="1510330435"/>
              </p:ext>
            </p:extLst>
          </p:nvPr>
        </p:nvGraphicFramePr>
        <p:xfrm>
          <a:off x="4203246" y="1497566"/>
          <a:ext cx="6772796" cy="4759440"/>
        </p:xfrm>
        <a:graphic>
          <a:graphicData uri="http://schemas.openxmlformats.org/drawingml/2006/table">
            <a:tbl>
              <a:tblPr firstRow="1" bandRow="1">
                <a:tableStyleId>{5C22544A-7EE6-4342-B048-85BDC9FD1C3A}</a:tableStyleId>
              </a:tblPr>
              <a:tblGrid>
                <a:gridCol w="2283279">
                  <a:extLst>
                    <a:ext uri="{9D8B030D-6E8A-4147-A177-3AD203B41FA5}">
                      <a16:colId xmlns:a16="http://schemas.microsoft.com/office/drawing/2014/main" val="1718013709"/>
                    </a:ext>
                  </a:extLst>
                </a:gridCol>
                <a:gridCol w="1922365">
                  <a:extLst>
                    <a:ext uri="{9D8B030D-6E8A-4147-A177-3AD203B41FA5}">
                      <a16:colId xmlns:a16="http://schemas.microsoft.com/office/drawing/2014/main" val="1990358366"/>
                    </a:ext>
                  </a:extLst>
                </a:gridCol>
                <a:gridCol w="2567152">
                  <a:extLst>
                    <a:ext uri="{9D8B030D-6E8A-4147-A177-3AD203B41FA5}">
                      <a16:colId xmlns:a16="http://schemas.microsoft.com/office/drawing/2014/main" val="1769369918"/>
                    </a:ext>
                  </a:extLst>
                </a:gridCol>
              </a:tblGrid>
              <a:tr h="63718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Responsibilities</a:t>
                      </a:r>
                    </a:p>
                  </a:txBody>
                  <a:tcPr marL="93247" marR="93247" marT="46623" marB="4662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rgbClr val="0078D4"/>
                          </a:solidFill>
                        </a:rPr>
                        <a:t>DIY with Kubernetes</a:t>
                      </a:r>
                    </a:p>
                  </a:txBody>
                  <a:tcPr marL="93247" marR="93247" marT="46623" marB="4662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rgbClr val="0078D4"/>
                          </a:solidFill>
                        </a:rPr>
                        <a:t>Managed Kubernetes on Azure</a:t>
                      </a:r>
                    </a:p>
                  </a:txBody>
                  <a:tcPr marL="93247" marR="93247" marT="46623" marB="4662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Segoe UI Semibold" panose="020B0702040204020203" pitchFamily="34" charset="0"/>
                          <a:ea typeface="+mn-ea"/>
                          <a:cs typeface="Segoe UI Semibold" panose="020B0702040204020203" pitchFamily="34" charset="0"/>
                        </a:rPr>
                        <a:t>Containerization</a:t>
                      </a:r>
                      <a:r>
                        <a:rPr lang="en-US" sz="1200" kern="1200">
                          <a:solidFill>
                            <a:schemeClr val="tx1"/>
                          </a:solidFill>
                          <a:latin typeface="Segoe UI Semibold" panose="020B0702040204020203" pitchFamily="34" charset="0"/>
                          <a:ea typeface="+mn-ea"/>
                          <a:cs typeface="Segoe UI Semibold" panose="020B0702040204020203" pitchFamily="34" charset="0"/>
                        </a:rPr>
                        <a:t> </a:t>
                      </a:r>
                    </a:p>
                  </a:txBody>
                  <a:tcPr marL="91414" marR="91414" marT="45706" marB="45706"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4875">
                <a:tc>
                  <a:txBody>
                    <a:bodyPr/>
                    <a:lstStyle/>
                    <a:p>
                      <a:pPr marL="0" algn="l" defTabSz="914367" rtl="0" eaLnBrk="1" latinLnBrk="0" hangingPunct="1"/>
                      <a:r>
                        <a:rPr lang="en-US" sz="1400" kern="1200">
                          <a:solidFill>
                            <a:schemeClr val="tx1"/>
                          </a:solidFill>
                          <a:latin typeface="Segoe UI Semibold" panose="020B0702040204020203" pitchFamily="34" charset="0"/>
                          <a:ea typeface="+mn-ea"/>
                          <a:cs typeface="Segoe UI Semibold" panose="020B0702040204020203" pitchFamily="34" charset="0"/>
                        </a:rPr>
                        <a:t>Application iteration, debugging</a:t>
                      </a:r>
                    </a:p>
                  </a:txBody>
                  <a:tcPr marL="91414" marR="91414" marT="45706" marB="45706"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Segoe UI Semibold" panose="020B0702040204020203" pitchFamily="34" charset="0"/>
                          <a:ea typeface="+mn-ea"/>
                          <a:cs typeface="Segoe UI Semibold" panose="020B0702040204020203" pitchFamily="34" charset="0"/>
                        </a:rPr>
                        <a:t>CI/CD</a:t>
                      </a: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4875">
                <a:tc>
                  <a:txBody>
                    <a:bodyPr/>
                    <a:lstStyle/>
                    <a:p>
                      <a:r>
                        <a:rPr lang="en-US" sz="1400">
                          <a:solidFill>
                            <a:schemeClr val="tx1"/>
                          </a:solidFill>
                          <a:latin typeface="Segoe UI Semibold" panose="020B0702040204020203" pitchFamily="34" charset="0"/>
                          <a:cs typeface="Segoe UI Semibold" panose="020B0702040204020203" pitchFamily="34" charset="0"/>
                        </a:rPr>
                        <a:t>Cluster hosting</a:t>
                      </a:r>
                    </a:p>
                  </a:txBody>
                  <a:tcPr marL="91414" marR="91414" marT="45706" marB="45706"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3247" marR="93247" marT="46623" marB="4662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14875">
                <a:tc>
                  <a:txBody>
                    <a:bodyPr/>
                    <a:lstStyle/>
                    <a:p>
                      <a:r>
                        <a:rPr lang="en-US" sz="1400">
                          <a:solidFill>
                            <a:schemeClr val="tx1"/>
                          </a:solidFill>
                          <a:latin typeface="Segoe UI Semibold" panose="020B0702040204020203" pitchFamily="34" charset="0"/>
                          <a:cs typeface="Segoe UI Semibold" panose="020B0702040204020203" pitchFamily="34" charset="0"/>
                        </a:rPr>
                        <a:t>Cluster upgrade </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14875">
                <a:tc>
                  <a:txBody>
                    <a:bodyPr/>
                    <a:lstStyle/>
                    <a:p>
                      <a:r>
                        <a:rPr lang="en-US" sz="1400">
                          <a:solidFill>
                            <a:schemeClr val="tx1"/>
                          </a:solidFill>
                          <a:latin typeface="Segoe UI Semibold" panose="020B0702040204020203" pitchFamily="34" charset="0"/>
                          <a:cs typeface="Segoe UI Semibold" panose="020B0702040204020203" pitchFamily="34" charset="0"/>
                        </a:rPr>
                        <a:t>Patching</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Segoe UI Semibold" panose="020B0702040204020203" pitchFamily="34" charset="0"/>
                          <a:ea typeface="+mn-ea"/>
                          <a:cs typeface="Segoe UI Semibold" panose="020B0702040204020203" pitchFamily="34" charset="0"/>
                        </a:rPr>
                        <a:t>Scaling</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51487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Segoe UI Semibold" panose="020B0702040204020203" pitchFamily="34" charset="0"/>
                          <a:ea typeface="+mn-ea"/>
                          <a:cs typeface="Segoe UI Semibold" panose="020B0702040204020203" pitchFamily="34" charset="0"/>
                        </a:rPr>
                        <a:t>Monitoring and logging</a:t>
                      </a:r>
                    </a:p>
                  </a:txBody>
                  <a:tcPr marL="91414" marR="91414" marT="45706" marB="45706"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3247" marR="93247" marT="46623" marB="4662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sp>
        <p:nvSpPr>
          <p:cNvPr id="38" name="Rectangle 37">
            <a:extLst>
              <a:ext uri="{FF2B5EF4-FFF2-40B4-BE49-F238E27FC236}">
                <a16:creationId xmlns:a16="http://schemas.microsoft.com/office/drawing/2014/main" id="{936C144D-6A78-4CEA-A9EF-CEB05ECD9C57}"/>
              </a:ext>
            </a:extLst>
          </p:cNvPr>
          <p:cNvSpPr/>
          <p:nvPr/>
        </p:nvSpPr>
        <p:spPr>
          <a:xfrm>
            <a:off x="11148012" y="5336768"/>
            <a:ext cx="255996" cy="2559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39" name="Rectangle 38">
            <a:extLst>
              <a:ext uri="{FF2B5EF4-FFF2-40B4-BE49-F238E27FC236}">
                <a16:creationId xmlns:a16="http://schemas.microsoft.com/office/drawing/2014/main" id="{894585F5-02BE-4610-ACF2-9C588FE3B27F}"/>
              </a:ext>
            </a:extLst>
          </p:cNvPr>
          <p:cNvSpPr/>
          <p:nvPr/>
        </p:nvSpPr>
        <p:spPr>
          <a:xfrm>
            <a:off x="11487699" y="5335402"/>
            <a:ext cx="775712" cy="286225"/>
          </a:xfrm>
          <a:prstGeom prst="rect">
            <a:avLst/>
          </a:prstGeom>
        </p:spPr>
        <p:txBody>
          <a:bodyPr wrap="none" lIns="0">
            <a:spAutoFit/>
          </a:bodyPr>
          <a:lstStyle/>
          <a:p>
            <a:pPr defTabSz="932239">
              <a:defRPr/>
            </a:pPr>
            <a:r>
              <a:rPr lang="en-US" sz="1224" kern="0">
                <a:solidFill>
                  <a:srgbClr val="797979"/>
                </a:solidFill>
                <a:latin typeface="Segoe UI" panose="020B0502040204020203" pitchFamily="34" charset="0"/>
                <a:cs typeface="Segoe UI" panose="020B0502040204020203" pitchFamily="34" charset="0"/>
              </a:rPr>
              <a:t>Customer</a:t>
            </a:r>
          </a:p>
        </p:txBody>
      </p:sp>
      <p:sp>
        <p:nvSpPr>
          <p:cNvPr id="40" name="Rectangle 39">
            <a:extLst>
              <a:ext uri="{FF2B5EF4-FFF2-40B4-BE49-F238E27FC236}">
                <a16:creationId xmlns:a16="http://schemas.microsoft.com/office/drawing/2014/main" id="{001F6539-0FB5-4257-8A56-90EF2A31D710}"/>
              </a:ext>
            </a:extLst>
          </p:cNvPr>
          <p:cNvSpPr/>
          <p:nvPr/>
        </p:nvSpPr>
        <p:spPr>
          <a:xfrm>
            <a:off x="11158470" y="5860751"/>
            <a:ext cx="255996" cy="255996"/>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1" name="Rectangle 40">
            <a:extLst>
              <a:ext uri="{FF2B5EF4-FFF2-40B4-BE49-F238E27FC236}">
                <a16:creationId xmlns:a16="http://schemas.microsoft.com/office/drawing/2014/main" id="{66790B91-D1AC-4B41-B1A1-9BA81AAF505F}"/>
              </a:ext>
            </a:extLst>
          </p:cNvPr>
          <p:cNvSpPr/>
          <p:nvPr/>
        </p:nvSpPr>
        <p:spPr>
          <a:xfrm>
            <a:off x="11501587" y="5859385"/>
            <a:ext cx="766122" cy="286306"/>
          </a:xfrm>
          <a:prstGeom prst="rect">
            <a:avLst/>
          </a:prstGeom>
        </p:spPr>
        <p:txBody>
          <a:bodyPr wrap="none" lIns="0">
            <a:spAutoFit/>
          </a:bodyPr>
          <a:lstStyle/>
          <a:p>
            <a:pPr defTabSz="932239">
              <a:defRPr/>
            </a:pPr>
            <a:r>
              <a:rPr lang="en-US" sz="1224" kern="0">
                <a:solidFill>
                  <a:srgbClr val="797979"/>
                </a:solidFill>
                <a:latin typeface="Segoe UI" panose="020B0502040204020203" pitchFamily="34" charset="0"/>
                <a:cs typeface="Segoe UI" panose="020B0502040204020203" pitchFamily="34" charset="0"/>
              </a:rPr>
              <a:t>Microsoft</a:t>
            </a:r>
          </a:p>
        </p:txBody>
      </p:sp>
      <p:sp>
        <p:nvSpPr>
          <p:cNvPr id="42" name="Rectangle 41">
            <a:extLst>
              <a:ext uri="{FF2B5EF4-FFF2-40B4-BE49-F238E27FC236}">
                <a16:creationId xmlns:a16="http://schemas.microsoft.com/office/drawing/2014/main" id="{D30DC11E-27B8-48E3-9D77-1CEEBFFE891A}"/>
              </a:ext>
            </a:extLst>
          </p:cNvPr>
          <p:cNvSpPr/>
          <p:nvPr/>
        </p:nvSpPr>
        <p:spPr>
          <a:xfrm>
            <a:off x="9667658" y="3820920"/>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3" name="Rectangle 42">
            <a:extLst>
              <a:ext uri="{FF2B5EF4-FFF2-40B4-BE49-F238E27FC236}">
                <a16:creationId xmlns:a16="http://schemas.microsoft.com/office/drawing/2014/main" id="{7EBDA188-58D7-48DD-876B-ADDBA2618799}"/>
              </a:ext>
            </a:extLst>
          </p:cNvPr>
          <p:cNvSpPr/>
          <p:nvPr/>
        </p:nvSpPr>
        <p:spPr>
          <a:xfrm>
            <a:off x="9667658" y="4838444"/>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5" name="Rectangle 44">
            <a:extLst>
              <a:ext uri="{FF2B5EF4-FFF2-40B4-BE49-F238E27FC236}">
                <a16:creationId xmlns:a16="http://schemas.microsoft.com/office/drawing/2014/main" id="{997DD0C3-1D2F-46DF-9CA4-5C10344FF489}"/>
              </a:ext>
            </a:extLst>
          </p:cNvPr>
          <p:cNvSpPr/>
          <p:nvPr/>
        </p:nvSpPr>
        <p:spPr>
          <a:xfrm>
            <a:off x="9667658" y="5347205"/>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6" name="Rectangle 45">
            <a:extLst>
              <a:ext uri="{FF2B5EF4-FFF2-40B4-BE49-F238E27FC236}">
                <a16:creationId xmlns:a16="http://schemas.microsoft.com/office/drawing/2014/main" id="{DC85012F-CA89-4036-B30B-DF86DAD5B1FA}"/>
              </a:ext>
            </a:extLst>
          </p:cNvPr>
          <p:cNvSpPr/>
          <p:nvPr/>
        </p:nvSpPr>
        <p:spPr>
          <a:xfrm>
            <a:off x="9667658" y="4329682"/>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7" name="Rectangle 46">
            <a:extLst>
              <a:ext uri="{FF2B5EF4-FFF2-40B4-BE49-F238E27FC236}">
                <a16:creationId xmlns:a16="http://schemas.microsoft.com/office/drawing/2014/main" id="{6D304BF5-2386-4563-A20D-7C290275F8C9}"/>
              </a:ext>
            </a:extLst>
          </p:cNvPr>
          <p:cNvSpPr/>
          <p:nvPr/>
        </p:nvSpPr>
        <p:spPr>
          <a:xfrm>
            <a:off x="7108174" y="3820920"/>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8" name="Rectangle 47">
            <a:extLst>
              <a:ext uri="{FF2B5EF4-FFF2-40B4-BE49-F238E27FC236}">
                <a16:creationId xmlns:a16="http://schemas.microsoft.com/office/drawing/2014/main" id="{17079151-DE67-4364-B881-53B20B83E04A}"/>
              </a:ext>
            </a:extLst>
          </p:cNvPr>
          <p:cNvSpPr/>
          <p:nvPr/>
        </p:nvSpPr>
        <p:spPr>
          <a:xfrm>
            <a:off x="7108174" y="4331555"/>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49" name="Rectangle 48">
            <a:extLst>
              <a:ext uri="{FF2B5EF4-FFF2-40B4-BE49-F238E27FC236}">
                <a16:creationId xmlns:a16="http://schemas.microsoft.com/office/drawing/2014/main" id="{7C73AE04-E8A0-4633-A920-335D5579F0A2}"/>
              </a:ext>
            </a:extLst>
          </p:cNvPr>
          <p:cNvSpPr/>
          <p:nvPr/>
        </p:nvSpPr>
        <p:spPr>
          <a:xfrm>
            <a:off x="7108174" y="4842189"/>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50" name="Rectangle 49">
            <a:extLst>
              <a:ext uri="{FF2B5EF4-FFF2-40B4-BE49-F238E27FC236}">
                <a16:creationId xmlns:a16="http://schemas.microsoft.com/office/drawing/2014/main" id="{8668C4F5-02C3-42DA-90CD-86AC9F646353}"/>
              </a:ext>
            </a:extLst>
          </p:cNvPr>
          <p:cNvSpPr/>
          <p:nvPr/>
        </p:nvSpPr>
        <p:spPr>
          <a:xfrm>
            <a:off x="7108174" y="5352824"/>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0" name="Rectangle 59">
            <a:extLst>
              <a:ext uri="{FF2B5EF4-FFF2-40B4-BE49-F238E27FC236}">
                <a16:creationId xmlns:a16="http://schemas.microsoft.com/office/drawing/2014/main" id="{DF8178CF-A427-4466-B2FE-33148C197BBC}"/>
              </a:ext>
            </a:extLst>
          </p:cNvPr>
          <p:cNvSpPr/>
          <p:nvPr/>
        </p:nvSpPr>
        <p:spPr>
          <a:xfrm>
            <a:off x="7108174" y="5863458"/>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1" name="Rectangle 60">
            <a:extLst>
              <a:ext uri="{FF2B5EF4-FFF2-40B4-BE49-F238E27FC236}">
                <a16:creationId xmlns:a16="http://schemas.microsoft.com/office/drawing/2014/main" id="{468BE7FD-C9FB-4E4C-A4F4-4EF0A253E392}"/>
              </a:ext>
            </a:extLst>
          </p:cNvPr>
          <p:cNvSpPr/>
          <p:nvPr/>
        </p:nvSpPr>
        <p:spPr>
          <a:xfrm>
            <a:off x="7108174" y="2262734"/>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2" name="Rectangle 61">
            <a:extLst>
              <a:ext uri="{FF2B5EF4-FFF2-40B4-BE49-F238E27FC236}">
                <a16:creationId xmlns:a16="http://schemas.microsoft.com/office/drawing/2014/main" id="{364663AF-FCF6-4CDC-A07E-E76131228DF2}"/>
              </a:ext>
            </a:extLst>
          </p:cNvPr>
          <p:cNvSpPr/>
          <p:nvPr/>
        </p:nvSpPr>
        <p:spPr>
          <a:xfrm>
            <a:off x="7108174" y="2773369"/>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3" name="Rectangle 62">
            <a:extLst>
              <a:ext uri="{FF2B5EF4-FFF2-40B4-BE49-F238E27FC236}">
                <a16:creationId xmlns:a16="http://schemas.microsoft.com/office/drawing/2014/main" id="{2A5C65B3-8EB8-4223-8C2D-4531886D2FA3}"/>
              </a:ext>
            </a:extLst>
          </p:cNvPr>
          <p:cNvSpPr/>
          <p:nvPr/>
        </p:nvSpPr>
        <p:spPr>
          <a:xfrm>
            <a:off x="9667658" y="5855968"/>
            <a:ext cx="254517" cy="25451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4" name="Rectangle 63">
            <a:extLst>
              <a:ext uri="{FF2B5EF4-FFF2-40B4-BE49-F238E27FC236}">
                <a16:creationId xmlns:a16="http://schemas.microsoft.com/office/drawing/2014/main" id="{B822DE98-2FF3-4D2F-ADCA-4F905C0D768A}"/>
              </a:ext>
            </a:extLst>
          </p:cNvPr>
          <p:cNvSpPr/>
          <p:nvPr/>
        </p:nvSpPr>
        <p:spPr>
          <a:xfrm>
            <a:off x="7108174" y="3284004"/>
            <a:ext cx="254517" cy="254517"/>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grpSp>
        <p:nvGrpSpPr>
          <p:cNvPr id="65" name="Group 64">
            <a:extLst>
              <a:ext uri="{FF2B5EF4-FFF2-40B4-BE49-F238E27FC236}">
                <a16:creationId xmlns:a16="http://schemas.microsoft.com/office/drawing/2014/main" id="{DC259842-1C48-4B2C-8CD9-A7F145C89E48}"/>
              </a:ext>
            </a:extLst>
          </p:cNvPr>
          <p:cNvGrpSpPr/>
          <p:nvPr/>
        </p:nvGrpSpPr>
        <p:grpSpPr>
          <a:xfrm>
            <a:off x="9666210" y="2253370"/>
            <a:ext cx="257411" cy="259761"/>
            <a:chOff x="7895257" y="6287059"/>
            <a:chExt cx="339999" cy="343103"/>
          </a:xfrm>
        </p:grpSpPr>
        <p:sp>
          <p:nvSpPr>
            <p:cNvPr id="66" name="Rectangle 65">
              <a:extLst>
                <a:ext uri="{FF2B5EF4-FFF2-40B4-BE49-F238E27FC236}">
                  <a16:creationId xmlns:a16="http://schemas.microsoft.com/office/drawing/2014/main" id="{F6B18A38-C9A7-4D13-BB2A-854EA39EAB1C}"/>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68" name="Right Triangle 67">
              <a:extLst>
                <a:ext uri="{FF2B5EF4-FFF2-40B4-BE49-F238E27FC236}">
                  <a16:creationId xmlns:a16="http://schemas.microsoft.com/office/drawing/2014/main" id="{9FD9617A-0AE4-422F-BB22-69A97448BCB6}"/>
                </a:ext>
              </a:extLst>
            </p:cNvPr>
            <p:cNvSpPr/>
            <p:nvPr/>
          </p:nvSpPr>
          <p:spPr bwMode="auto">
            <a:xfrm rot="16200000">
              <a:off x="7895256" y="6293985"/>
              <a:ext cx="336178" cy="336176"/>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B5D4A9D9-1F09-410B-9A4C-1F2BFC68AF72}"/>
              </a:ext>
            </a:extLst>
          </p:cNvPr>
          <p:cNvGrpSpPr/>
          <p:nvPr/>
        </p:nvGrpSpPr>
        <p:grpSpPr>
          <a:xfrm>
            <a:off x="9666210" y="2767376"/>
            <a:ext cx="257411" cy="259761"/>
            <a:chOff x="7895257" y="6287059"/>
            <a:chExt cx="339999" cy="343103"/>
          </a:xfrm>
          <a:solidFill>
            <a:schemeClr val="bg2"/>
          </a:solidFill>
        </p:grpSpPr>
        <p:sp>
          <p:nvSpPr>
            <p:cNvPr id="70" name="Rectangle 69">
              <a:extLst>
                <a:ext uri="{FF2B5EF4-FFF2-40B4-BE49-F238E27FC236}">
                  <a16:creationId xmlns:a16="http://schemas.microsoft.com/office/drawing/2014/main" id="{A11BC8C6-CB0B-4ADD-A9CC-29097DDB45FB}"/>
                </a:ext>
              </a:extLst>
            </p:cNvPr>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71" name="Right Triangle 70">
              <a:extLst>
                <a:ext uri="{FF2B5EF4-FFF2-40B4-BE49-F238E27FC236}">
                  <a16:creationId xmlns:a16="http://schemas.microsoft.com/office/drawing/2014/main" id="{E7843269-947D-4BF2-8A8C-424E59A45924}"/>
                </a:ext>
              </a:extLst>
            </p:cNvPr>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ECCFFA91-DB2F-4124-A9BA-FDCB9FF529FC}"/>
              </a:ext>
            </a:extLst>
          </p:cNvPr>
          <p:cNvGrpSpPr/>
          <p:nvPr/>
        </p:nvGrpSpPr>
        <p:grpSpPr>
          <a:xfrm>
            <a:off x="9666210" y="3281381"/>
            <a:ext cx="257411" cy="259761"/>
            <a:chOff x="7895257" y="6287059"/>
            <a:chExt cx="339999" cy="343103"/>
          </a:xfrm>
        </p:grpSpPr>
        <p:sp>
          <p:nvSpPr>
            <p:cNvPr id="73" name="Rectangle 72">
              <a:extLst>
                <a:ext uri="{FF2B5EF4-FFF2-40B4-BE49-F238E27FC236}">
                  <a16:creationId xmlns:a16="http://schemas.microsoft.com/office/drawing/2014/main" id="{A3EE37BC-B3EE-48F1-81A8-24B47B169310}"/>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74" name="Right Triangle 73">
              <a:extLst>
                <a:ext uri="{FF2B5EF4-FFF2-40B4-BE49-F238E27FC236}">
                  <a16:creationId xmlns:a16="http://schemas.microsoft.com/office/drawing/2014/main" id="{D233444B-109A-441D-A9AE-A01A4C964E15}"/>
                </a:ext>
              </a:extLst>
            </p:cNvPr>
            <p:cNvSpPr/>
            <p:nvPr/>
          </p:nvSpPr>
          <p:spPr bwMode="auto">
            <a:xfrm rot="16200000">
              <a:off x="7895256" y="6293985"/>
              <a:ext cx="336178" cy="336176"/>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8F7F509C-4F30-495E-92B4-D0CA08B84D49}"/>
              </a:ext>
            </a:extLst>
          </p:cNvPr>
          <p:cNvSpPr txBox="1"/>
          <p:nvPr/>
        </p:nvSpPr>
        <p:spPr>
          <a:xfrm>
            <a:off x="330680" y="1536863"/>
            <a:ext cx="3224160" cy="2147107"/>
          </a:xfrm>
          <a:prstGeom prst="rect">
            <a:avLst/>
          </a:prstGeom>
          <a:noFill/>
        </p:spPr>
        <p:txBody>
          <a:bodyPr wrap="square" lIns="146241" tIns="146241" rIns="146241" bIns="146241" rtlCol="0">
            <a:spAutoFit/>
          </a:bodyPr>
          <a:lstStyle/>
          <a:p>
            <a:pPr defTabSz="932205">
              <a:spcAft>
                <a:spcPts val="600"/>
              </a:spcAft>
              <a:defRPr/>
            </a:pPr>
            <a:r>
              <a:rPr lang="en-US" sz="1800">
                <a:solidFill>
                  <a:srgbClr val="0072C6"/>
                </a:solidFill>
                <a:latin typeface="Segoe UI Semibold" panose="020B0702040204020203" pitchFamily="34" charset="0"/>
                <a:cs typeface="Segoe UI Semibold" panose="020B0702040204020203" pitchFamily="34" charset="0"/>
              </a:rPr>
              <a:t>Managed Kubernetes empowers you to do more </a:t>
            </a:r>
          </a:p>
          <a:p>
            <a:pPr defTabSz="932205">
              <a:spcAft>
                <a:spcPts val="600"/>
              </a:spcAft>
              <a:defRPr/>
            </a:pPr>
            <a:endParaRPr lang="en-US" sz="1800">
              <a:solidFill>
                <a:srgbClr val="505050"/>
              </a:solidFill>
              <a:latin typeface="Segoe UI"/>
              <a:cs typeface="Segoe UI Semibold" panose="020B0702040204020203" pitchFamily="34" charset="0"/>
            </a:endParaRPr>
          </a:p>
          <a:p>
            <a:pPr defTabSz="932205">
              <a:spcAft>
                <a:spcPts val="600"/>
              </a:spcAft>
              <a:defRPr/>
            </a:pPr>
            <a:r>
              <a:rPr lang="en-US" sz="1800">
                <a:solidFill>
                  <a:srgbClr val="505050"/>
                </a:solidFill>
                <a:latin typeface="Segoe UI"/>
                <a:cs typeface="Segoe UI Semibold" panose="020B0702040204020203" pitchFamily="34" charset="0"/>
              </a:rPr>
              <a:t>Focus on your containers and code, not the plumbing of them.  </a:t>
            </a:r>
          </a:p>
        </p:txBody>
      </p:sp>
      <p:cxnSp>
        <p:nvCxnSpPr>
          <p:cNvPr id="76" name="Straight Connector 75">
            <a:extLst>
              <a:ext uri="{FF2B5EF4-FFF2-40B4-BE49-F238E27FC236}">
                <a16:creationId xmlns:a16="http://schemas.microsoft.com/office/drawing/2014/main" id="{9003B369-C13D-4E33-BAED-C6FEBA502D63}"/>
              </a:ext>
            </a:extLst>
          </p:cNvPr>
          <p:cNvCxnSpPr>
            <a:cxnSpLocks/>
          </p:cNvCxnSpPr>
          <p:nvPr/>
        </p:nvCxnSpPr>
        <p:spPr>
          <a:xfrm>
            <a:off x="330680" y="2467499"/>
            <a:ext cx="3224160"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ED19BD3D-2780-C049-8543-69A0FA379BCD}"/>
              </a:ext>
            </a:extLst>
          </p:cNvPr>
          <p:cNvGrpSpPr/>
          <p:nvPr/>
        </p:nvGrpSpPr>
        <p:grpSpPr>
          <a:xfrm>
            <a:off x="9663315" y="2764753"/>
            <a:ext cx="257411" cy="259761"/>
            <a:chOff x="7895257" y="6287059"/>
            <a:chExt cx="339999" cy="343103"/>
          </a:xfrm>
        </p:grpSpPr>
        <p:sp>
          <p:nvSpPr>
            <p:cNvPr id="34" name="Rectangle 33">
              <a:extLst>
                <a:ext uri="{FF2B5EF4-FFF2-40B4-BE49-F238E27FC236}">
                  <a16:creationId xmlns:a16="http://schemas.microsoft.com/office/drawing/2014/main" id="{3D1CFB06-33C5-2E4A-8DB7-D19E82CCAB50}"/>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defRPr/>
              </a:pPr>
              <a:endParaRPr lang="en-US" sz="1873">
                <a:solidFill>
                  <a:srgbClr val="FFFFFF"/>
                </a:solidFill>
                <a:latin typeface="Segoe UI"/>
              </a:endParaRPr>
            </a:p>
          </p:txBody>
        </p:sp>
        <p:sp>
          <p:nvSpPr>
            <p:cNvPr id="35" name="Right Triangle 34">
              <a:extLst>
                <a:ext uri="{FF2B5EF4-FFF2-40B4-BE49-F238E27FC236}">
                  <a16:creationId xmlns:a16="http://schemas.microsoft.com/office/drawing/2014/main" id="{27203EC1-623E-E648-B873-0E759D3E8795}"/>
                </a:ext>
              </a:extLst>
            </p:cNvPr>
            <p:cNvSpPr/>
            <p:nvPr/>
          </p:nvSpPr>
          <p:spPr bwMode="auto">
            <a:xfrm rot="16200000">
              <a:off x="7895256" y="6293985"/>
              <a:ext cx="336178" cy="336176"/>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5675424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598945" y="2316069"/>
            <a:ext cx="4723149" cy="2728952"/>
          </a:xfrm>
        </p:spPr>
        <p:txBody>
          <a:bodyPr/>
          <a:lstStyle/>
          <a:p>
            <a:pPr>
              <a:spcBef>
                <a:spcPts val="612"/>
              </a:spcBef>
            </a:pPr>
            <a:r>
              <a:rPr lang="en-US" sz="1800">
                <a:latin typeface="+mj-lt"/>
              </a:rPr>
              <a:t>Rapid, iterative Kubernetes development for teams.</a:t>
            </a:r>
          </a:p>
          <a:p>
            <a:pPr>
              <a:spcBef>
                <a:spcPts val="612"/>
              </a:spcBef>
            </a:pPr>
            <a:r>
              <a:rPr lang="en-US" sz="1800">
                <a:latin typeface="+mj-lt"/>
              </a:rPr>
              <a:t>Develop with Visual Studio, Visual Studio Code, or the command line. Use Windows, Mac, or Linux.</a:t>
            </a:r>
          </a:p>
          <a:p>
            <a:pPr>
              <a:spcBef>
                <a:spcPts val="612"/>
              </a:spcBef>
            </a:pPr>
            <a:r>
              <a:rPr lang="en-US" sz="1800">
                <a:latin typeface="+mj-lt"/>
              </a:rPr>
              <a:t>Scaffold Kubernetes and Docker configuration-as-code assets from development through to production. </a:t>
            </a:r>
            <a:endParaRPr lang="en-US" sz="1600"/>
          </a:p>
        </p:txBody>
      </p:sp>
      <p:sp>
        <p:nvSpPr>
          <p:cNvPr id="7" name="Title 6"/>
          <p:cNvSpPr>
            <a:spLocks noGrp="1"/>
          </p:cNvSpPr>
          <p:nvPr>
            <p:ph type="title"/>
          </p:nvPr>
        </p:nvSpPr>
        <p:spPr>
          <a:xfrm>
            <a:off x="600855" y="466301"/>
            <a:ext cx="11237870" cy="565027"/>
          </a:xfrm>
        </p:spPr>
        <p:txBody>
          <a:bodyPr/>
          <a:lstStyle/>
          <a:p>
            <a:r>
              <a:rPr lang="en-US"/>
              <a:t>Azure Dev Spaces</a:t>
            </a:r>
          </a:p>
        </p:txBody>
      </p:sp>
      <p:pic>
        <p:nvPicPr>
          <p:cNvPr id="49" name="Picture Placeholder 3">
            <a:extLst>
              <a:ext uri="{FF2B5EF4-FFF2-40B4-BE49-F238E27FC236}">
                <a16:creationId xmlns:a16="http://schemas.microsoft.com/office/drawing/2014/main" id="{3BD781C0-3342-4CD3-B54E-0EC5F98450C3}"/>
              </a:ext>
            </a:extLst>
          </p:cNvPr>
          <p:cNvPicPr>
            <a:picLocks noChangeAspect="1"/>
          </p:cNvPicPr>
          <p:nvPr/>
        </p:nvPicPr>
        <p:blipFill rotWithShape="1">
          <a:blip r:embed="rId3"/>
          <a:srcRect l="205" t="298" r="5288" b="55630"/>
          <a:stretch/>
        </p:blipFill>
        <p:spPr>
          <a:xfrm>
            <a:off x="5413944" y="1471494"/>
            <a:ext cx="6423585" cy="2209051"/>
          </a:xfrm>
          <a:prstGeom prst="rect">
            <a:avLst/>
          </a:prstGeom>
          <a:effectLst>
            <a:outerShdw blurRad="50800" dist="38100" dir="2700000" algn="tl" rotWithShape="0">
              <a:prstClr val="black">
                <a:alpha val="40000"/>
              </a:prstClr>
            </a:outerShdw>
          </a:effectLst>
        </p:spPr>
      </p:pic>
      <p:pic>
        <p:nvPicPr>
          <p:cNvPr id="1026" name="Picture 2" descr="image001">
            <a:extLst>
              <a:ext uri="{FF2B5EF4-FFF2-40B4-BE49-F238E27FC236}">
                <a16:creationId xmlns:a16="http://schemas.microsoft.com/office/drawing/2014/main" id="{CB025300-F233-4640-99F3-3B51F7A158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480532" y="2669837"/>
            <a:ext cx="5360851" cy="354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9" name="Rectangle 8">
            <a:hlinkClick r:id="" action="ppaction://noaction"/>
            <a:extLst>
              <a:ext uri="{FF2B5EF4-FFF2-40B4-BE49-F238E27FC236}">
                <a16:creationId xmlns:a16="http://schemas.microsoft.com/office/drawing/2014/main" id="{3B33DC86-2315-4174-B549-B281116D40A9}"/>
              </a:ext>
            </a:extLst>
          </p:cNvPr>
          <p:cNvSpPr/>
          <p:nvPr/>
        </p:nvSpPr>
        <p:spPr bwMode="auto">
          <a:xfrm>
            <a:off x="12136059" y="-1"/>
            <a:ext cx="299534" cy="2979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0746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883" y="2811559"/>
            <a:ext cx="12434711" cy="418247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56426" y="3100014"/>
            <a:ext cx="11504568" cy="778193"/>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Bef>
                <a:spcPts val="1198"/>
              </a:spcBef>
              <a:spcAft>
                <a:spcPct val="0"/>
              </a:spcAft>
              <a:defRPr/>
            </a:pPr>
            <a:r>
              <a:rPr lang="en-US" sz="5399">
                <a:solidFill>
                  <a:schemeClr val="tx1"/>
                </a:solidFill>
                <a:latin typeface="Segoe UI Light"/>
              </a:rPr>
              <a:t>Azure Container Instances (ACI)</a:t>
            </a:r>
          </a:p>
        </p:txBody>
      </p:sp>
      <p:sp>
        <p:nvSpPr>
          <p:cNvPr id="7" name="Rectangle 6"/>
          <p:cNvSpPr/>
          <p:nvPr/>
        </p:nvSpPr>
        <p:spPr>
          <a:xfrm>
            <a:off x="656426" y="4106776"/>
            <a:ext cx="11352190" cy="2327988"/>
          </a:xfrm>
          <a:prstGeom prst="rect">
            <a:avLst/>
          </a:prstGeom>
        </p:spPr>
        <p:txBody>
          <a:bodyPr wrap="square" lIns="149175">
            <a:spAutoFit/>
          </a:bodyPr>
          <a:lstStyle/>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containers  with a single command</a:t>
            </a:r>
          </a:p>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Launch container instances in seconds</a:t>
            </a:r>
          </a:p>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Cost effective per second billing</a:t>
            </a:r>
          </a:p>
          <a:p>
            <a:pPr defTabSz="932293" fontAlgn="base">
              <a:lnSpc>
                <a:spcPct val="15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a:t>
            </a:r>
            <a:r>
              <a:rPr lang="en-US" sz="2448"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Kubelet</a:t>
            </a: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to integrate with Kubernetes</a:t>
            </a:r>
          </a:p>
        </p:txBody>
      </p:sp>
      <p:pic>
        <p:nvPicPr>
          <p:cNvPr id="6" name="Picture 5">
            <a:extLst>
              <a:ext uri="{FF2B5EF4-FFF2-40B4-BE49-F238E27FC236}">
                <a16:creationId xmlns:a16="http://schemas.microsoft.com/office/drawing/2014/main" id="{015EB366-E43D-F740-8AB5-CE6C90371B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6381" y="419467"/>
            <a:ext cx="2534223" cy="2163524"/>
          </a:xfrm>
          <a:prstGeom prst="rect">
            <a:avLst/>
          </a:prstGeom>
        </p:spPr>
      </p:pic>
    </p:spTree>
    <p:extLst>
      <p:ext uri="{BB962C8B-B14F-4D97-AF65-F5344CB8AC3E}">
        <p14:creationId xmlns:p14="http://schemas.microsoft.com/office/powerpoint/2010/main" val="225809382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15A381-33D2-4725-BE6A-53FAA2A36BE3}"/>
              </a:ext>
            </a:extLst>
          </p:cNvPr>
          <p:cNvSpPr>
            <a:spLocks noGrp="1"/>
          </p:cNvSpPr>
          <p:nvPr>
            <p:ph type="title"/>
          </p:nvPr>
        </p:nvSpPr>
        <p:spPr>
          <a:xfrm>
            <a:off x="1588112" y="296898"/>
            <a:ext cx="8886340" cy="917575"/>
          </a:xfrm>
        </p:spPr>
        <p:txBody>
          <a:bodyPr/>
          <a:lstStyle/>
          <a:p>
            <a:pPr algn="ctr"/>
            <a:r>
              <a:rPr lang="en-US"/>
              <a:t>What can you build with ACI</a:t>
            </a:r>
          </a:p>
        </p:txBody>
      </p:sp>
      <p:sp>
        <p:nvSpPr>
          <p:cNvPr id="10" name="Text Placeholder 9">
            <a:extLst>
              <a:ext uri="{FF2B5EF4-FFF2-40B4-BE49-F238E27FC236}">
                <a16:creationId xmlns:a16="http://schemas.microsoft.com/office/drawing/2014/main" id="{F6074E20-12E0-44E5-A7EC-EC76B19DDC85}"/>
              </a:ext>
            </a:extLst>
          </p:cNvPr>
          <p:cNvSpPr>
            <a:spLocks noGrp="1"/>
          </p:cNvSpPr>
          <p:nvPr>
            <p:ph type="body" sz="quarter" idx="11"/>
          </p:nvPr>
        </p:nvSpPr>
        <p:spPr>
          <a:xfrm>
            <a:off x="4312091" y="1682547"/>
            <a:ext cx="6299021" cy="4585871"/>
          </a:xfrm>
        </p:spPr>
        <p:txBody>
          <a:bodyPr/>
          <a:lstStyle/>
          <a:p>
            <a:pPr marL="0" lvl="2" indent="0">
              <a:spcAft>
                <a:spcPts val="5999"/>
              </a:spcAft>
              <a:buNone/>
            </a:pPr>
            <a:r>
              <a:rPr lang="en-US" dirty="0"/>
              <a:t>Azure Kubernetes Service (AKS) can use the Virtual </a:t>
            </a:r>
            <a:r>
              <a:rPr lang="en-US" dirty="0" err="1"/>
              <a:t>Kubelet</a:t>
            </a:r>
            <a:r>
              <a:rPr lang="en-US" dirty="0"/>
              <a:t> to provision pods inside ACI that start in seconds. Then ACI provides fast, isolated compute to meet traffic that comes in spikes, without the need to manage servers.</a:t>
            </a:r>
          </a:p>
          <a:p>
            <a:pPr marL="0" lvl="2" indent="0">
              <a:spcAft>
                <a:spcPts val="5999"/>
              </a:spcAft>
              <a:buNone/>
            </a:pPr>
            <a:r>
              <a:rPr lang="en-US" dirty="0"/>
              <a:t>Using ACI as a part of CI/CD Pipelines to host Containers.  Lightweight fast approach to run Containers that charge by the second only.</a:t>
            </a:r>
          </a:p>
          <a:p>
            <a:pPr marL="0" lvl="2" indent="0">
              <a:spcAft>
                <a:spcPts val="5999"/>
              </a:spcAft>
              <a:buNone/>
            </a:pPr>
            <a:r>
              <a:rPr lang="en-US" dirty="0"/>
              <a:t>Use Azure Container Instances for data processing where source data is ingested, processed, and placed in a durable store such as Azure Blob storage. Achieve significant cost savings through per-second billing. </a:t>
            </a:r>
          </a:p>
        </p:txBody>
      </p:sp>
      <p:grpSp>
        <p:nvGrpSpPr>
          <p:cNvPr id="12" name="Group 11">
            <a:extLst>
              <a:ext uri="{FF2B5EF4-FFF2-40B4-BE49-F238E27FC236}">
                <a16:creationId xmlns:a16="http://schemas.microsoft.com/office/drawing/2014/main" id="{C7A02A94-5032-4C3E-878F-ACE2ABEC696E}"/>
              </a:ext>
            </a:extLst>
          </p:cNvPr>
          <p:cNvGrpSpPr/>
          <p:nvPr/>
        </p:nvGrpSpPr>
        <p:grpSpPr>
          <a:xfrm>
            <a:off x="1748043" y="1762870"/>
            <a:ext cx="2238067" cy="1197568"/>
            <a:chOff x="2904000" y="2247096"/>
            <a:chExt cx="2238385" cy="1197740"/>
          </a:xfrm>
        </p:grpSpPr>
        <p:sp>
          <p:nvSpPr>
            <p:cNvPr id="2" name="Rectangle 1">
              <a:extLst>
                <a:ext uri="{FF2B5EF4-FFF2-40B4-BE49-F238E27FC236}">
                  <a16:creationId xmlns:a16="http://schemas.microsoft.com/office/drawing/2014/main" id="{63DEA747-2990-4B75-8E3C-508A6EC7B0F8}"/>
                </a:ext>
              </a:extLst>
            </p:cNvPr>
            <p:cNvSpPr/>
            <p:nvPr/>
          </p:nvSpPr>
          <p:spPr>
            <a:xfrm>
              <a:off x="2904000" y="3131215"/>
              <a:ext cx="2238385" cy="313621"/>
            </a:xfrm>
            <a:prstGeom prst="rect">
              <a:avLst/>
            </a:prstGeom>
          </p:spPr>
          <p:txBody>
            <a:bodyPr wrap="none">
              <a:spAutoFit/>
            </a:bodyPr>
            <a:lstStyle/>
            <a:p>
              <a:pPr algn="ctr"/>
              <a:r>
                <a:rPr lang="en-US" sz="1398">
                  <a:solidFill>
                    <a:srgbClr val="505050"/>
                  </a:solidFill>
                  <a:latin typeface="Segoe UI Semibold" panose="020B0702040204020203" pitchFamily="34" charset="0"/>
                  <a:cs typeface="Segoe UI Semibold" panose="020B0702040204020203" pitchFamily="34" charset="0"/>
                </a:rPr>
                <a:t>Elastic bursting with AKS</a:t>
              </a:r>
              <a:endParaRPr lang="en-US" sz="1398">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BF609FAD-E0FB-4260-9909-8ED31DAAE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3612" y="2247096"/>
              <a:ext cx="1239158" cy="859532"/>
            </a:xfrm>
            <a:prstGeom prst="rect">
              <a:avLst/>
            </a:prstGeom>
          </p:spPr>
        </p:pic>
      </p:grpSp>
      <p:sp>
        <p:nvSpPr>
          <p:cNvPr id="7" name="Rectangle 6">
            <a:extLst>
              <a:ext uri="{FF2B5EF4-FFF2-40B4-BE49-F238E27FC236}">
                <a16:creationId xmlns:a16="http://schemas.microsoft.com/office/drawing/2014/main" id="{71EB74A3-15DD-4A74-B8E4-D4AEAE27148A}"/>
              </a:ext>
            </a:extLst>
          </p:cNvPr>
          <p:cNvSpPr/>
          <p:nvPr/>
        </p:nvSpPr>
        <p:spPr>
          <a:xfrm>
            <a:off x="1675818" y="4319501"/>
            <a:ext cx="2382515" cy="307456"/>
          </a:xfrm>
          <a:prstGeom prst="rect">
            <a:avLst/>
          </a:prstGeom>
        </p:spPr>
        <p:txBody>
          <a:bodyPr wrap="square">
            <a:spAutoFit/>
          </a:bodyPr>
          <a:lstStyle/>
          <a:p>
            <a:pPr algn="ctr"/>
            <a:r>
              <a:rPr lang="en-US" sz="1398">
                <a:latin typeface="Segoe UI Semibold" panose="020B0702040204020203" pitchFamily="34" charset="0"/>
                <a:cs typeface="Segoe UI Semibold" panose="020B0702040204020203" pitchFamily="34" charset="0"/>
              </a:rPr>
              <a:t>Dev/Test Workloads</a:t>
            </a:r>
          </a:p>
        </p:txBody>
      </p:sp>
      <p:grpSp>
        <p:nvGrpSpPr>
          <p:cNvPr id="14" name="Group 13">
            <a:extLst>
              <a:ext uri="{FF2B5EF4-FFF2-40B4-BE49-F238E27FC236}">
                <a16:creationId xmlns:a16="http://schemas.microsoft.com/office/drawing/2014/main" id="{4885D11F-D3DA-491E-9B79-F4F71D5ED834}"/>
              </a:ext>
            </a:extLst>
          </p:cNvPr>
          <p:cNvGrpSpPr/>
          <p:nvPr/>
        </p:nvGrpSpPr>
        <p:grpSpPr>
          <a:xfrm>
            <a:off x="1912938" y="5248865"/>
            <a:ext cx="1908271" cy="1131912"/>
            <a:chOff x="3068920" y="5610055"/>
            <a:chExt cx="1908543" cy="1132072"/>
          </a:xfrm>
        </p:grpSpPr>
        <p:pic>
          <p:nvPicPr>
            <p:cNvPr id="20" name="Graphic 19">
              <a:extLst>
                <a:ext uri="{FF2B5EF4-FFF2-40B4-BE49-F238E27FC236}">
                  <a16:creationId xmlns:a16="http://schemas.microsoft.com/office/drawing/2014/main" id="{8B3FE3CA-9748-43C2-888E-2AAD625E7B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6279" y="5610055"/>
              <a:ext cx="1173825" cy="814214"/>
            </a:xfrm>
            <a:prstGeom prst="rect">
              <a:avLst/>
            </a:prstGeom>
          </p:spPr>
        </p:pic>
        <p:sp>
          <p:nvSpPr>
            <p:cNvPr id="21" name="Rectangle 20">
              <a:extLst>
                <a:ext uri="{FF2B5EF4-FFF2-40B4-BE49-F238E27FC236}">
                  <a16:creationId xmlns:a16="http://schemas.microsoft.com/office/drawing/2014/main" id="{B3BAC132-9D85-40F7-BA3C-3FEBDABFB0AF}"/>
                </a:ext>
              </a:extLst>
            </p:cNvPr>
            <p:cNvSpPr/>
            <p:nvPr/>
          </p:nvSpPr>
          <p:spPr>
            <a:xfrm>
              <a:off x="3068920" y="6428506"/>
              <a:ext cx="1908543" cy="313621"/>
            </a:xfrm>
            <a:prstGeom prst="rect">
              <a:avLst/>
            </a:prstGeom>
          </p:spPr>
          <p:txBody>
            <a:bodyPr wrap="none">
              <a:spAutoFit/>
            </a:bodyPr>
            <a:lstStyle/>
            <a:p>
              <a:pPr algn="ctr"/>
              <a:r>
                <a:rPr lang="en-US" sz="1398">
                  <a:solidFill>
                    <a:srgbClr val="505050"/>
                  </a:solidFill>
                  <a:latin typeface="Segoe UI Semibold" panose="020B0702040204020203" pitchFamily="34" charset="0"/>
                  <a:cs typeface="Segoe UI Semibold" panose="020B0702040204020203" pitchFamily="34" charset="0"/>
                </a:rPr>
                <a:t>Data processing jobs</a:t>
              </a:r>
              <a:endParaRPr lang="en-US" sz="1398">
                <a:latin typeface="Segoe UI Semibold" panose="020B0702040204020203" pitchFamily="34" charset="0"/>
                <a:cs typeface="Segoe UI Semibold" panose="020B0702040204020203" pitchFamily="34" charset="0"/>
              </a:endParaRPr>
            </a:p>
          </p:txBody>
        </p:sp>
      </p:grpSp>
      <p:cxnSp>
        <p:nvCxnSpPr>
          <p:cNvPr id="85" name="Straight Arrow Connector 84">
            <a:extLst>
              <a:ext uri="{FF2B5EF4-FFF2-40B4-BE49-F238E27FC236}">
                <a16:creationId xmlns:a16="http://schemas.microsoft.com/office/drawing/2014/main" id="{BE61CD13-4631-4486-B6D9-966D215800B0}"/>
              </a:ext>
            </a:extLst>
          </p:cNvPr>
          <p:cNvCxnSpPr>
            <a:cxnSpLocks/>
          </p:cNvCxnSpPr>
          <p:nvPr/>
        </p:nvCxnSpPr>
        <p:spPr>
          <a:xfrm flipH="1">
            <a:off x="1871195" y="3124472"/>
            <a:ext cx="8739918"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224B71-5A07-4845-9844-6CE4D373C690}"/>
              </a:ext>
            </a:extLst>
          </p:cNvPr>
          <p:cNvCxnSpPr>
            <a:cxnSpLocks/>
          </p:cNvCxnSpPr>
          <p:nvPr/>
        </p:nvCxnSpPr>
        <p:spPr>
          <a:xfrm flipH="1">
            <a:off x="1848278" y="4977683"/>
            <a:ext cx="8739918"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26" name="Picture 2" descr="Related image">
            <a:extLst>
              <a:ext uri="{FF2B5EF4-FFF2-40B4-BE49-F238E27FC236}">
                <a16:creationId xmlns:a16="http://schemas.microsoft.com/office/drawing/2014/main" id="{970F0623-5FF1-4714-99B1-F53CDA8625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5789" y="3368022"/>
            <a:ext cx="1602571" cy="86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539191"/>
      </p:ext>
    </p:extLst>
  </p:cSld>
  <p:clrMapOvr>
    <a:masterClrMapping/>
  </p:clrMapOvr>
  <p:transition>
    <p:fade/>
  </p:transition>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4B8F84BF-CF35-4AF1-BAC7-B8DAE64F4EAE}" vid="{CBD897B8-F46D-4D52-9EAA-92EA989EC1D5}"/>
    </a:ext>
  </a:extLst>
</a:theme>
</file>

<file path=ppt/theme/theme4.xml><?xml version="1.0" encoding="utf-8"?>
<a:theme xmlns:a="http://schemas.openxmlformats.org/drawingml/2006/main" name="5-51017_Local_Events_Framework_Template_Light">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Discovery Master PPT.potm" id="{AA9B46AF-0B86-46C5-B479-72E18FBDC31D}" vid="{D5FB3536-AE48-424C-9F3E-170345ACCC5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6984313-f623-41bb-a65c-16a37d29f6f8"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84F4DF-2309-4B88-B854-14B6F2F4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984313-f623-41bb-a65c-16a37d29f6f8"/>
    <ds:schemaRef ds:uri="fa40b356-8329-45cf-bdd1-8a6639dbe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A15399-885A-441B-A114-CB6E80EBF6A5}">
  <ds:schemaRefs>
    <ds:schemaRef ds:uri="http://purl.org/dc/elements/1.1/"/>
    <ds:schemaRef ds:uri="http://schemas.openxmlformats.org/package/2006/metadata/core-properties"/>
    <ds:schemaRef ds:uri="http://purl.org/dc/terms/"/>
    <ds:schemaRef ds:uri="http://purl.org/dc/dcmitype/"/>
    <ds:schemaRef ds:uri="http://schemas.microsoft.com/office/2006/metadata/properties"/>
    <ds:schemaRef ds:uri="http://schemas.microsoft.com/office/2006/documentManagement/types"/>
    <ds:schemaRef ds:uri="fa40b356-8329-45cf-bdd1-8a6639dbec32"/>
    <ds:schemaRef ds:uri="http://schemas.microsoft.com/office/infopath/2007/PartnerControls"/>
    <ds:schemaRef ds:uri="36984313-f623-41bb-a65c-16a37d29f6f8"/>
    <ds:schemaRef ds:uri="http://schemas.microsoft.com/sharepoint/v3"/>
    <ds:schemaRef ds:uri="http://www.w3.org/XML/1998/namespace"/>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TotalTime>
  <Words>5429</Words>
  <Application>Microsoft Office PowerPoint</Application>
  <PresentationFormat>Custom</PresentationFormat>
  <Paragraphs>779</Paragraphs>
  <Slides>47</Slides>
  <Notes>43</Notes>
  <HiddenSlides>11</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47</vt:i4>
      </vt:variant>
    </vt:vector>
  </HeadingPairs>
  <TitlesOfParts>
    <vt:vector size="62" baseType="lpstr">
      <vt:lpstr>Arial</vt:lpstr>
      <vt:lpstr>Calibri</vt:lpstr>
      <vt:lpstr>Calibri Light</vt:lpstr>
      <vt:lpstr>Consolas</vt:lpstr>
      <vt:lpstr>Microsoft Sans Serif</vt:lpstr>
      <vt:lpstr>Segoe Semibold</vt:lpstr>
      <vt:lpstr>Segoe UI</vt:lpstr>
      <vt:lpstr>Segoe UI Light</vt:lpstr>
      <vt:lpstr>Segoe UI Semibold</vt:lpstr>
      <vt:lpstr>Segoe UI Semilight</vt:lpstr>
      <vt:lpstr>Wingdings</vt:lpstr>
      <vt:lpstr>Azure PPT Template - 2018</vt:lpstr>
      <vt:lpstr>SQL Server 2017</vt:lpstr>
      <vt:lpstr>5-50109_Microsoft_Light_Template</vt:lpstr>
      <vt:lpstr>5-51017_Local_Events_Framework_Template_Light</vt:lpstr>
      <vt:lpstr>PowerPoint Presentation</vt:lpstr>
      <vt:lpstr>Microservices Architecture Approaches Microservices in Azure</vt:lpstr>
      <vt:lpstr>Microsoft Azure compute offerings</vt:lpstr>
      <vt:lpstr>PowerPoint Presentation</vt:lpstr>
      <vt:lpstr>PowerPoint Presentation</vt:lpstr>
      <vt:lpstr>From infrastructure to innovation</vt:lpstr>
      <vt:lpstr>Azure Dev Spaces</vt:lpstr>
      <vt:lpstr>PowerPoint Presentation</vt:lpstr>
      <vt:lpstr>What can you build with ACI</vt:lpstr>
      <vt:lpstr>Nodeless Kubernetes (AKS + ACI) </vt:lpstr>
      <vt:lpstr>Virtual Kubelet</vt:lpstr>
      <vt:lpstr>PowerPoint Presentation</vt:lpstr>
      <vt:lpstr>PowerPoint Presentation</vt:lpstr>
      <vt:lpstr>What are Azure Functions?</vt:lpstr>
      <vt:lpstr>Ways to Run Azure Functions</vt:lpstr>
      <vt:lpstr>PowerPoint Presentation</vt:lpstr>
      <vt:lpstr>PowerPoint Presentation</vt:lpstr>
      <vt:lpstr>Differentiators of App Service</vt:lpstr>
      <vt:lpstr>PowerPoint Presentation</vt:lpstr>
      <vt:lpstr>Azure Service Fabric: Microservices platform </vt:lpstr>
      <vt:lpstr>Build: data-aware microservices </vt:lpstr>
      <vt:lpstr>PowerPoint Presentation</vt:lpstr>
      <vt:lpstr>Microsoft Azure database services</vt:lpstr>
      <vt:lpstr>Azure Cosmos DB </vt:lpstr>
      <vt:lpstr>FIVE WELL-DEFINED CONSISTENCY MODELS</vt:lpstr>
      <vt:lpstr>PowerPoint Presentation</vt:lpstr>
      <vt:lpstr>Service Bus</vt:lpstr>
      <vt:lpstr>Features of Service Bus</vt:lpstr>
      <vt:lpstr>PowerPoint Presentation</vt:lpstr>
      <vt:lpstr>PowerPoint Presentation</vt:lpstr>
      <vt:lpstr>PowerPoint Presentation</vt:lpstr>
      <vt:lpstr>PowerPoint Presentation</vt:lpstr>
      <vt:lpstr>Microservices using App Services and Functions</vt:lpstr>
      <vt:lpstr>Thank you</vt:lpstr>
      <vt:lpstr>PowerPoint Presentation</vt:lpstr>
      <vt:lpstr>Open Service Broker for Azure</vt:lpstr>
      <vt:lpstr>What is Azure Functions?</vt:lpstr>
      <vt:lpstr>Microsoft Azure Serverless Platform</vt:lpstr>
      <vt:lpstr>PowerPoint Presentation</vt:lpstr>
      <vt:lpstr>PowerPoint Presentation</vt:lpstr>
      <vt:lpstr>PowerPoint Presentation</vt:lpstr>
      <vt:lpstr>GUARANTEED LOW LATENCY</vt:lpstr>
      <vt:lpstr>Azure SQL Database – Everything built-in</vt:lpstr>
      <vt:lpstr>Monitoring &amp; diagnostics</vt:lpstr>
      <vt:lpstr>Diagnostics and Monitoring</vt:lpstr>
      <vt:lpstr>Deploy: any code on any OS</vt:lpstr>
      <vt:lpstr>Proven platform powering core Azure  and Microsoft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Andy Wahrenberger</cp:lastModifiedBy>
  <cp:revision>3</cp:revision>
  <dcterms:modified xsi:type="dcterms:W3CDTF">2019-03-13T23:53:45Z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0x010100B38F4F3D64ED8742A4722C7FA5D444DB</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rder">
    <vt:r8>100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y fmtid="{D5CDD505-2E9C-101B-9397-08002B2CF9AE}" pid="17" name="AuthorIds_UIVersion_4608">
    <vt:lpwstr>6</vt:lpwstr>
  </property>
  <property fmtid="{D5CDD505-2E9C-101B-9397-08002B2CF9AE}" pid="18" name="AuthorIds_UIVersion_18944">
    <vt:lpwstr>222</vt:lpwstr>
  </property>
</Properties>
</file>